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6" r:id="rId4"/>
    <p:sldId id="265" r:id="rId5"/>
    <p:sldId id="267" r:id="rId6"/>
    <p:sldId id="261" r:id="rId7"/>
    <p:sldId id="262" r:id="rId8"/>
    <p:sldId id="263" r:id="rId9"/>
    <p:sldId id="264" r:id="rId10"/>
    <p:sldId id="26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1DAEA3-C993-43AD-8909-39504E9D3D2D}" v="65" dt="2025-03-26T04:41:01.2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8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berly Lane" userId="545da114-b5ee-4e82-9c3c-895e30e39e74" providerId="ADAL" clId="{8B1DAEA3-C993-43AD-8909-39504E9D3D2D}"/>
    <pc:docChg chg="undo custSel addSld delSld modSld sldOrd">
      <pc:chgData name="Kimberly Lane" userId="545da114-b5ee-4e82-9c3c-895e30e39e74" providerId="ADAL" clId="{8B1DAEA3-C993-43AD-8909-39504E9D3D2D}" dt="2025-03-26T04:45:04.451" v="2171" actId="26606"/>
      <pc:docMkLst>
        <pc:docMk/>
      </pc:docMkLst>
      <pc:sldChg chg="addSp delSp modSp mod modMedia setBg addAnim delAnim delDesignElem">
        <pc:chgData name="Kimberly Lane" userId="545da114-b5ee-4e82-9c3c-895e30e39e74" providerId="ADAL" clId="{8B1DAEA3-C993-43AD-8909-39504E9D3D2D}" dt="2025-03-26T04:29:18.808" v="1686" actId="26606"/>
        <pc:sldMkLst>
          <pc:docMk/>
          <pc:sldMk cId="849862686" sldId="256"/>
        </pc:sldMkLst>
        <pc:spChg chg="mod">
          <ac:chgData name="Kimberly Lane" userId="545da114-b5ee-4e82-9c3c-895e30e39e74" providerId="ADAL" clId="{8B1DAEA3-C993-43AD-8909-39504E9D3D2D}" dt="2025-03-26T04:29:18.808" v="1686" actId="26606"/>
          <ac:spMkLst>
            <pc:docMk/>
            <pc:sldMk cId="849862686" sldId="256"/>
            <ac:spMk id="2" creationId="{4BAD4A80-C2AA-00EC-B35F-DA49BDEC180A}"/>
          </ac:spMkLst>
        </pc:spChg>
        <pc:spChg chg="mod">
          <ac:chgData name="Kimberly Lane" userId="545da114-b5ee-4e82-9c3c-895e30e39e74" providerId="ADAL" clId="{8B1DAEA3-C993-43AD-8909-39504E9D3D2D}" dt="2025-03-26T04:29:18.808" v="1686" actId="26606"/>
          <ac:spMkLst>
            <pc:docMk/>
            <pc:sldMk cId="849862686" sldId="256"/>
            <ac:spMk id="3" creationId="{B9B917A8-E7D0-4CE5-A259-9B5D91CA78FE}"/>
          </ac:spMkLst>
        </pc:spChg>
        <pc:spChg chg="add">
          <ac:chgData name="Kimberly Lane" userId="545da114-b5ee-4e82-9c3c-895e30e39e74" providerId="ADAL" clId="{8B1DAEA3-C993-43AD-8909-39504E9D3D2D}" dt="2025-03-26T04:29:18.808" v="1686" actId="26606"/>
          <ac:spMkLst>
            <pc:docMk/>
            <pc:sldMk cId="849862686" sldId="256"/>
            <ac:spMk id="10" creationId="{D1520B01-A2E4-41C2-8A8F-7683F250890E}"/>
          </ac:spMkLst>
        </pc:spChg>
        <pc:spChg chg="add del">
          <ac:chgData name="Kimberly Lane" userId="545da114-b5ee-4e82-9c3c-895e30e39e74" providerId="ADAL" clId="{8B1DAEA3-C993-43AD-8909-39504E9D3D2D}" dt="2025-03-26T04:25:32.184" v="1642" actId="26606"/>
          <ac:spMkLst>
            <pc:docMk/>
            <pc:sldMk cId="849862686" sldId="256"/>
            <ac:spMk id="1031" creationId="{854DEE1C-7FD6-4FA0-A96A-BDF952F199AB}"/>
          </ac:spMkLst>
        </pc:spChg>
        <pc:spChg chg="add del">
          <ac:chgData name="Kimberly Lane" userId="545da114-b5ee-4e82-9c3c-895e30e39e74" providerId="ADAL" clId="{8B1DAEA3-C993-43AD-8909-39504E9D3D2D}" dt="2025-03-26T04:28:15.474" v="1647" actId="26606"/>
          <ac:spMkLst>
            <pc:docMk/>
            <pc:sldMk cId="849862686" sldId="256"/>
            <ac:spMk id="1033" creationId="{C970655A-F4C2-4D7E-BAB6-D3BFC5CAE148}"/>
          </ac:spMkLst>
        </pc:spChg>
        <pc:spChg chg="add del">
          <ac:chgData name="Kimberly Lane" userId="545da114-b5ee-4e82-9c3c-895e30e39e74" providerId="ADAL" clId="{8B1DAEA3-C993-43AD-8909-39504E9D3D2D}" dt="2025-03-26T04:28:15.474" v="1647" actId="26606"/>
          <ac:spMkLst>
            <pc:docMk/>
            <pc:sldMk cId="849862686" sldId="256"/>
            <ac:spMk id="1034" creationId="{0C0CCF94-9536-4A63-8FF2-E37827C92756}"/>
          </ac:spMkLst>
        </pc:spChg>
        <pc:spChg chg="add del">
          <ac:chgData name="Kimberly Lane" userId="545da114-b5ee-4e82-9c3c-895e30e39e74" providerId="ADAL" clId="{8B1DAEA3-C993-43AD-8909-39504E9D3D2D}" dt="2025-03-26T04:28:15.474" v="1647" actId="26606"/>
          <ac:spMkLst>
            <pc:docMk/>
            <pc:sldMk cId="849862686" sldId="256"/>
            <ac:spMk id="1035" creationId="{3389D0BC-BA1D-4360-88F9-D9ECCBDAB50E}"/>
          </ac:spMkLst>
        </pc:spChg>
        <pc:grpChg chg="add">
          <ac:chgData name="Kimberly Lane" userId="545da114-b5ee-4e82-9c3c-895e30e39e74" providerId="ADAL" clId="{8B1DAEA3-C993-43AD-8909-39504E9D3D2D}" dt="2025-03-26T04:29:18.808" v="1686" actId="26606"/>
          <ac:grpSpMkLst>
            <pc:docMk/>
            <pc:sldMk cId="849862686" sldId="256"/>
            <ac:grpSpMk id="12" creationId="{1F634C0A-A487-42AF-8DFD-4DAD62FE92BF}"/>
          </ac:grpSpMkLst>
        </pc:grpChg>
        <pc:grpChg chg="add">
          <ac:chgData name="Kimberly Lane" userId="545da114-b5ee-4e82-9c3c-895e30e39e74" providerId="ADAL" clId="{8B1DAEA3-C993-43AD-8909-39504E9D3D2D}" dt="2025-03-26T04:29:18.808" v="1686" actId="26606"/>
          <ac:grpSpMkLst>
            <pc:docMk/>
            <pc:sldMk cId="849862686" sldId="256"/>
            <ac:grpSpMk id="16" creationId="{066EE5A2-0D35-4D6A-A5C7-1CA91F740684}"/>
          </ac:grpSpMkLst>
        </pc:grpChg>
        <pc:grpChg chg="add">
          <ac:chgData name="Kimberly Lane" userId="545da114-b5ee-4e82-9c3c-895e30e39e74" providerId="ADAL" clId="{8B1DAEA3-C993-43AD-8909-39504E9D3D2D}" dt="2025-03-26T04:29:18.808" v="1686" actId="26606"/>
          <ac:grpSpMkLst>
            <pc:docMk/>
            <pc:sldMk cId="849862686" sldId="256"/>
            <ac:grpSpMk id="20" creationId="{56AA1647-0DA6-4A17-B3E1-95D61BD54714}"/>
          </ac:grpSpMkLst>
        </pc:grpChg>
        <pc:grpChg chg="add">
          <ac:chgData name="Kimberly Lane" userId="545da114-b5ee-4e82-9c3c-895e30e39e74" providerId="ADAL" clId="{8B1DAEA3-C993-43AD-8909-39504E9D3D2D}" dt="2025-03-26T04:29:18.808" v="1686" actId="26606"/>
          <ac:grpSpMkLst>
            <pc:docMk/>
            <pc:sldMk cId="849862686" sldId="256"/>
            <ac:grpSpMk id="24" creationId="{08D20F07-CD49-4F17-BC00-9429DA80C502}"/>
          </ac:grpSpMkLst>
        </pc:grpChg>
        <pc:picChg chg="add mod ord">
          <ac:chgData name="Kimberly Lane" userId="545da114-b5ee-4e82-9c3c-895e30e39e74" providerId="ADAL" clId="{8B1DAEA3-C993-43AD-8909-39504E9D3D2D}" dt="2025-03-26T04:29:18.808" v="1686" actId="26606"/>
          <ac:picMkLst>
            <pc:docMk/>
            <pc:sldMk cId="849862686" sldId="256"/>
            <ac:picMk id="4" creationId="{2DE07FF5-D94F-2421-CAF9-9051758741E1}"/>
          </ac:picMkLst>
        </pc:picChg>
        <pc:picChg chg="add mod">
          <ac:chgData name="Kimberly Lane" userId="545da114-b5ee-4e82-9c3c-895e30e39e74" providerId="ADAL" clId="{8B1DAEA3-C993-43AD-8909-39504E9D3D2D}" dt="2025-03-26T04:29:18.808" v="1686" actId="26606"/>
          <ac:picMkLst>
            <pc:docMk/>
            <pc:sldMk cId="849862686" sldId="256"/>
            <ac:picMk id="5" creationId="{130AAADD-27B4-12D9-3A29-ABC9AC12409A}"/>
          </ac:picMkLst>
        </pc:picChg>
        <pc:picChg chg="add del mod">
          <ac:chgData name="Kimberly Lane" userId="545da114-b5ee-4e82-9c3c-895e30e39e74" providerId="ADAL" clId="{8B1DAEA3-C993-43AD-8909-39504E9D3D2D}" dt="2025-03-26T04:28:36.425" v="1683" actId="478"/>
          <ac:picMkLst>
            <pc:docMk/>
            <pc:sldMk cId="849862686" sldId="256"/>
            <ac:picMk id="1026" creationId="{A90ED573-3BC9-1E31-2FF8-683749EE6B57}"/>
          </ac:picMkLst>
        </pc:picChg>
      </pc:sldChg>
      <pc:sldChg chg="addSp delSp modSp del mod">
        <pc:chgData name="Kimberly Lane" userId="545da114-b5ee-4e82-9c3c-895e30e39e74" providerId="ADAL" clId="{8B1DAEA3-C993-43AD-8909-39504E9D3D2D}" dt="2025-03-26T04:29:24.068" v="1687" actId="47"/>
        <pc:sldMkLst>
          <pc:docMk/>
          <pc:sldMk cId="3361340226" sldId="258"/>
        </pc:sldMkLst>
        <pc:picChg chg="add del">
          <ac:chgData name="Kimberly Lane" userId="545da114-b5ee-4e82-9c3c-895e30e39e74" providerId="ADAL" clId="{8B1DAEA3-C993-43AD-8909-39504E9D3D2D}" dt="2025-03-26T04:28:13.366" v="1646" actId="478"/>
          <ac:picMkLst>
            <pc:docMk/>
            <pc:sldMk cId="3361340226" sldId="258"/>
            <ac:picMk id="2050" creationId="{799CFD09-C99A-E1AF-F4B7-E6A36B93AEB4}"/>
          </ac:picMkLst>
        </pc:picChg>
      </pc:sldChg>
      <pc:sldChg chg="addSp delSp modSp del mod setBg delDesignElem">
        <pc:chgData name="Kimberly Lane" userId="545da114-b5ee-4e82-9c3c-895e30e39e74" providerId="ADAL" clId="{8B1DAEA3-C993-43AD-8909-39504E9D3D2D}" dt="2025-03-26T04:30:07.215" v="1688" actId="47"/>
        <pc:sldMkLst>
          <pc:docMk/>
          <pc:sldMk cId="577377756" sldId="259"/>
        </pc:sldMkLst>
      </pc:sldChg>
      <pc:sldChg chg="addSp delSp modSp mod ord setBg delDesignElem">
        <pc:chgData name="Kimberly Lane" userId="545da114-b5ee-4e82-9c3c-895e30e39e74" providerId="ADAL" clId="{8B1DAEA3-C993-43AD-8909-39504E9D3D2D}" dt="2025-03-26T04:38:41.665" v="2017" actId="26606"/>
        <pc:sldMkLst>
          <pc:docMk/>
          <pc:sldMk cId="1355830807" sldId="260"/>
        </pc:sldMkLst>
        <pc:spChg chg="mod ord">
          <ac:chgData name="Kimberly Lane" userId="545da114-b5ee-4e82-9c3c-895e30e39e74" providerId="ADAL" clId="{8B1DAEA3-C993-43AD-8909-39504E9D3D2D}" dt="2025-03-26T04:38:41.665" v="2017" actId="26606"/>
          <ac:spMkLst>
            <pc:docMk/>
            <pc:sldMk cId="1355830807" sldId="260"/>
            <ac:spMk id="2" creationId="{8021463D-96BC-9134-4013-5441B2F06184}"/>
          </ac:spMkLst>
        </pc:spChg>
        <pc:spChg chg="add del mod">
          <ac:chgData name="Kimberly Lane" userId="545da114-b5ee-4e82-9c3c-895e30e39e74" providerId="ADAL" clId="{8B1DAEA3-C993-43AD-8909-39504E9D3D2D}" dt="2025-03-26T04:35:23.404" v="2003" actId="26606"/>
          <ac:spMkLst>
            <pc:docMk/>
            <pc:sldMk cId="1355830807" sldId="260"/>
            <ac:spMk id="3" creationId="{F4B9989A-C748-ACE1-112C-5FE3BC65390C}"/>
          </ac:spMkLst>
        </pc:spChg>
        <pc:spChg chg="add del">
          <ac:chgData name="Kimberly Lane" userId="545da114-b5ee-4e82-9c3c-895e30e39e74" providerId="ADAL" clId="{8B1DAEA3-C993-43AD-8909-39504E9D3D2D}" dt="2025-03-26T04:38:41.665" v="2017" actId="26606"/>
          <ac:spMkLst>
            <pc:docMk/>
            <pc:sldMk cId="1355830807" sldId="260"/>
            <ac:spMk id="10" creationId="{E51BA4DF-2BD4-4EC2-B1DB-B27C8AC71864}"/>
          </ac:spMkLst>
        </pc:spChg>
        <pc:spChg chg="add">
          <ac:chgData name="Kimberly Lane" userId="545da114-b5ee-4e82-9c3c-895e30e39e74" providerId="ADAL" clId="{8B1DAEA3-C993-43AD-8909-39504E9D3D2D}" dt="2025-03-26T04:38:41.665" v="2017" actId="26606"/>
          <ac:spMkLst>
            <pc:docMk/>
            <pc:sldMk cId="1355830807" sldId="260"/>
            <ac:spMk id="15" creationId="{B50AB553-2A96-4A92-96F2-93548E096954}"/>
          </ac:spMkLst>
        </pc:spChg>
        <pc:graphicFrameChg chg="add mod modGraphic">
          <ac:chgData name="Kimberly Lane" userId="545da114-b5ee-4e82-9c3c-895e30e39e74" providerId="ADAL" clId="{8B1DAEA3-C993-43AD-8909-39504E9D3D2D}" dt="2025-03-26T04:38:41.665" v="2017" actId="26606"/>
          <ac:graphicFrameMkLst>
            <pc:docMk/>
            <pc:sldMk cId="1355830807" sldId="260"/>
            <ac:graphicFrameMk id="5" creationId="{16F057A9-DBE4-279B-4922-12EACA5D7571}"/>
          </ac:graphicFrameMkLst>
        </pc:graphicFrameChg>
        <pc:picChg chg="add mod">
          <ac:chgData name="Kimberly Lane" userId="545da114-b5ee-4e82-9c3c-895e30e39e74" providerId="ADAL" clId="{8B1DAEA3-C993-43AD-8909-39504E9D3D2D}" dt="2025-03-26T04:38:41.665" v="2017" actId="26606"/>
          <ac:picMkLst>
            <pc:docMk/>
            <pc:sldMk cId="1355830807" sldId="260"/>
            <ac:picMk id="6" creationId="{0D340284-1F54-BE6C-7B07-1969394F9B81}"/>
          </ac:picMkLst>
        </pc:picChg>
      </pc:sldChg>
      <pc:sldChg chg="addSp delSp modSp mod setBg">
        <pc:chgData name="Kimberly Lane" userId="545da114-b5ee-4e82-9c3c-895e30e39e74" providerId="ADAL" clId="{8B1DAEA3-C993-43AD-8909-39504E9D3D2D}" dt="2025-03-26T04:43:10.899" v="2159" actId="26606"/>
        <pc:sldMkLst>
          <pc:docMk/>
          <pc:sldMk cId="3035557075" sldId="261"/>
        </pc:sldMkLst>
        <pc:spChg chg="mod">
          <ac:chgData name="Kimberly Lane" userId="545da114-b5ee-4e82-9c3c-895e30e39e74" providerId="ADAL" clId="{8B1DAEA3-C993-43AD-8909-39504E9D3D2D}" dt="2025-03-26T04:43:10.899" v="2159" actId="26606"/>
          <ac:spMkLst>
            <pc:docMk/>
            <pc:sldMk cId="3035557075" sldId="261"/>
            <ac:spMk id="2" creationId="{8574D7C4-66AB-2B51-4468-CDDDCE92D66E}"/>
          </ac:spMkLst>
        </pc:spChg>
        <pc:spChg chg="add del mod">
          <ac:chgData name="Kimberly Lane" userId="545da114-b5ee-4e82-9c3c-895e30e39e74" providerId="ADAL" clId="{8B1DAEA3-C993-43AD-8909-39504E9D3D2D}" dt="2025-03-26T04:41:57.184" v="2153" actId="26606"/>
          <ac:spMkLst>
            <pc:docMk/>
            <pc:sldMk cId="3035557075" sldId="261"/>
            <ac:spMk id="3" creationId="{3B47A028-0930-917D-AE3C-CD581E3C37A0}"/>
          </ac:spMkLst>
        </pc:spChg>
        <pc:spChg chg="add del">
          <ac:chgData name="Kimberly Lane" userId="545da114-b5ee-4e82-9c3c-895e30e39e74" providerId="ADAL" clId="{8B1DAEA3-C993-43AD-8909-39504E9D3D2D}" dt="2025-03-26T04:42:56.879" v="2158" actId="26606"/>
          <ac:spMkLst>
            <pc:docMk/>
            <pc:sldMk cId="3035557075" sldId="261"/>
            <ac:spMk id="9" creationId="{BACC6370-2D7E-4714-9D71-7542949D7D5D}"/>
          </ac:spMkLst>
        </pc:spChg>
        <pc:spChg chg="add del">
          <ac:chgData name="Kimberly Lane" userId="545da114-b5ee-4e82-9c3c-895e30e39e74" providerId="ADAL" clId="{8B1DAEA3-C993-43AD-8909-39504E9D3D2D}" dt="2025-03-26T04:42:56.879" v="2158" actId="26606"/>
          <ac:spMkLst>
            <pc:docMk/>
            <pc:sldMk cId="3035557075" sldId="261"/>
            <ac:spMk id="11" creationId="{F68B3F68-107C-434F-AA38-110D5EA91B85}"/>
          </ac:spMkLst>
        </pc:spChg>
        <pc:spChg chg="add del">
          <ac:chgData name="Kimberly Lane" userId="545da114-b5ee-4e82-9c3c-895e30e39e74" providerId="ADAL" clId="{8B1DAEA3-C993-43AD-8909-39504E9D3D2D}" dt="2025-03-26T04:42:56.879" v="2158" actId="26606"/>
          <ac:spMkLst>
            <pc:docMk/>
            <pc:sldMk cId="3035557075" sldId="261"/>
            <ac:spMk id="13" creationId="{AAD0DBB9-1A4B-4391-81D4-CB19F9AB918A}"/>
          </ac:spMkLst>
        </pc:spChg>
        <pc:spChg chg="add del">
          <ac:chgData name="Kimberly Lane" userId="545da114-b5ee-4e82-9c3c-895e30e39e74" providerId="ADAL" clId="{8B1DAEA3-C993-43AD-8909-39504E9D3D2D}" dt="2025-03-26T04:42:56.879" v="2158" actId="26606"/>
          <ac:spMkLst>
            <pc:docMk/>
            <pc:sldMk cId="3035557075" sldId="261"/>
            <ac:spMk id="15" creationId="{063BBA22-50EA-4C4D-BE05-F1CE4E63AA56}"/>
          </ac:spMkLst>
        </pc:spChg>
        <pc:spChg chg="add del">
          <ac:chgData name="Kimberly Lane" userId="545da114-b5ee-4e82-9c3c-895e30e39e74" providerId="ADAL" clId="{8B1DAEA3-C993-43AD-8909-39504E9D3D2D}" dt="2025-03-26T04:42:51.808" v="2155" actId="26606"/>
          <ac:spMkLst>
            <pc:docMk/>
            <pc:sldMk cId="3035557075" sldId="261"/>
            <ac:spMk id="20" creationId="{7517A47C-B2E5-4B79-8061-D74B1311AF6E}"/>
          </ac:spMkLst>
        </pc:spChg>
        <pc:spChg chg="add del">
          <ac:chgData name="Kimberly Lane" userId="545da114-b5ee-4e82-9c3c-895e30e39e74" providerId="ADAL" clId="{8B1DAEA3-C993-43AD-8909-39504E9D3D2D}" dt="2025-03-26T04:42:56.848" v="2157" actId="26606"/>
          <ac:spMkLst>
            <pc:docMk/>
            <pc:sldMk cId="3035557075" sldId="261"/>
            <ac:spMk id="21" creationId="{4F7EBAE4-9945-4473-9E34-B2C66EA0F03D}"/>
          </ac:spMkLst>
        </pc:spChg>
        <pc:spChg chg="add del">
          <ac:chgData name="Kimberly Lane" userId="545da114-b5ee-4e82-9c3c-895e30e39e74" providerId="ADAL" clId="{8B1DAEA3-C993-43AD-8909-39504E9D3D2D}" dt="2025-03-26T04:42:51.808" v="2155" actId="26606"/>
          <ac:spMkLst>
            <pc:docMk/>
            <pc:sldMk cId="3035557075" sldId="261"/>
            <ac:spMk id="22" creationId="{C505E780-2083-4CB5-A42A-5E0E2908ECC3}"/>
          </ac:spMkLst>
        </pc:spChg>
        <pc:spChg chg="add del">
          <ac:chgData name="Kimberly Lane" userId="545da114-b5ee-4e82-9c3c-895e30e39e74" providerId="ADAL" clId="{8B1DAEA3-C993-43AD-8909-39504E9D3D2D}" dt="2025-03-26T04:42:56.848" v="2157" actId="26606"/>
          <ac:spMkLst>
            <pc:docMk/>
            <pc:sldMk cId="3035557075" sldId="261"/>
            <ac:spMk id="23" creationId="{70BEB1E7-2F88-40BC-B73D-42E5B6F80BFC}"/>
          </ac:spMkLst>
        </pc:spChg>
        <pc:spChg chg="add del">
          <ac:chgData name="Kimberly Lane" userId="545da114-b5ee-4e82-9c3c-895e30e39e74" providerId="ADAL" clId="{8B1DAEA3-C993-43AD-8909-39504E9D3D2D}" dt="2025-03-26T04:42:51.808" v="2155" actId="26606"/>
          <ac:spMkLst>
            <pc:docMk/>
            <pc:sldMk cId="3035557075" sldId="261"/>
            <ac:spMk id="24" creationId="{D2C0AE1C-0118-41AE-8A10-7CDCBF10E96F}"/>
          </ac:spMkLst>
        </pc:spChg>
        <pc:spChg chg="add del">
          <ac:chgData name="Kimberly Lane" userId="545da114-b5ee-4e82-9c3c-895e30e39e74" providerId="ADAL" clId="{8B1DAEA3-C993-43AD-8909-39504E9D3D2D}" dt="2025-03-26T04:42:56.848" v="2157" actId="26606"/>
          <ac:spMkLst>
            <pc:docMk/>
            <pc:sldMk cId="3035557075" sldId="261"/>
            <ac:spMk id="25" creationId="{A7B99495-F43F-4D80-A44F-2CB4764EB90B}"/>
          </ac:spMkLst>
        </pc:spChg>
        <pc:spChg chg="add del">
          <ac:chgData name="Kimberly Lane" userId="545da114-b5ee-4e82-9c3c-895e30e39e74" providerId="ADAL" clId="{8B1DAEA3-C993-43AD-8909-39504E9D3D2D}" dt="2025-03-26T04:42:51.808" v="2155" actId="26606"/>
          <ac:spMkLst>
            <pc:docMk/>
            <pc:sldMk cId="3035557075" sldId="261"/>
            <ac:spMk id="26" creationId="{463EEC44-1BA3-44ED-81FC-A644B04B2A44}"/>
          </ac:spMkLst>
        </pc:spChg>
        <pc:spChg chg="add del">
          <ac:chgData name="Kimberly Lane" userId="545da114-b5ee-4e82-9c3c-895e30e39e74" providerId="ADAL" clId="{8B1DAEA3-C993-43AD-8909-39504E9D3D2D}" dt="2025-03-26T04:43:10.899" v="2159" actId="26606"/>
          <ac:spMkLst>
            <pc:docMk/>
            <pc:sldMk cId="3035557075" sldId="261"/>
            <ac:spMk id="27" creationId="{BACC6370-2D7E-4714-9D71-7542949D7D5D}"/>
          </ac:spMkLst>
        </pc:spChg>
        <pc:spChg chg="add del">
          <ac:chgData name="Kimberly Lane" userId="545da114-b5ee-4e82-9c3c-895e30e39e74" providerId="ADAL" clId="{8B1DAEA3-C993-43AD-8909-39504E9D3D2D}" dt="2025-03-26T04:43:10.899" v="2159" actId="26606"/>
          <ac:spMkLst>
            <pc:docMk/>
            <pc:sldMk cId="3035557075" sldId="261"/>
            <ac:spMk id="28" creationId="{F68B3F68-107C-434F-AA38-110D5EA91B85}"/>
          </ac:spMkLst>
        </pc:spChg>
        <pc:spChg chg="add del">
          <ac:chgData name="Kimberly Lane" userId="545da114-b5ee-4e82-9c3c-895e30e39e74" providerId="ADAL" clId="{8B1DAEA3-C993-43AD-8909-39504E9D3D2D}" dt="2025-03-26T04:43:10.899" v="2159" actId="26606"/>
          <ac:spMkLst>
            <pc:docMk/>
            <pc:sldMk cId="3035557075" sldId="261"/>
            <ac:spMk id="29" creationId="{AAD0DBB9-1A4B-4391-81D4-CB19F9AB918A}"/>
          </ac:spMkLst>
        </pc:spChg>
        <pc:spChg chg="add del">
          <ac:chgData name="Kimberly Lane" userId="545da114-b5ee-4e82-9c3c-895e30e39e74" providerId="ADAL" clId="{8B1DAEA3-C993-43AD-8909-39504E9D3D2D}" dt="2025-03-26T04:43:10.899" v="2159" actId="26606"/>
          <ac:spMkLst>
            <pc:docMk/>
            <pc:sldMk cId="3035557075" sldId="261"/>
            <ac:spMk id="30" creationId="{063BBA22-50EA-4C4D-BE05-F1CE4E63AA56}"/>
          </ac:spMkLst>
        </pc:spChg>
        <pc:spChg chg="add">
          <ac:chgData name="Kimberly Lane" userId="545da114-b5ee-4e82-9c3c-895e30e39e74" providerId="ADAL" clId="{8B1DAEA3-C993-43AD-8909-39504E9D3D2D}" dt="2025-03-26T04:43:10.899" v="2159" actId="26606"/>
          <ac:spMkLst>
            <pc:docMk/>
            <pc:sldMk cId="3035557075" sldId="261"/>
            <ac:spMk id="35" creationId="{1D63C574-BFD2-41A1-A567-B0C3CC7FDD4F}"/>
          </ac:spMkLst>
        </pc:spChg>
        <pc:spChg chg="add">
          <ac:chgData name="Kimberly Lane" userId="545da114-b5ee-4e82-9c3c-895e30e39e74" providerId="ADAL" clId="{8B1DAEA3-C993-43AD-8909-39504E9D3D2D}" dt="2025-03-26T04:43:10.899" v="2159" actId="26606"/>
          <ac:spMkLst>
            <pc:docMk/>
            <pc:sldMk cId="3035557075" sldId="261"/>
            <ac:spMk id="37" creationId="{E2A46BAB-8C31-42B2-90E8-B26DD3E81D37}"/>
          </ac:spMkLst>
        </pc:spChg>
        <pc:grpChg chg="add">
          <ac:chgData name="Kimberly Lane" userId="545da114-b5ee-4e82-9c3c-895e30e39e74" providerId="ADAL" clId="{8B1DAEA3-C993-43AD-8909-39504E9D3D2D}" dt="2025-03-26T04:43:10.899" v="2159" actId="26606"/>
          <ac:grpSpMkLst>
            <pc:docMk/>
            <pc:sldMk cId="3035557075" sldId="261"/>
            <ac:grpSpMk id="39" creationId="{B3F7A3C7-0737-4E57-B30E-8EEFE638B401}"/>
          </ac:grpSpMkLst>
        </pc:grpChg>
        <pc:grpChg chg="add">
          <ac:chgData name="Kimberly Lane" userId="545da114-b5ee-4e82-9c3c-895e30e39e74" providerId="ADAL" clId="{8B1DAEA3-C993-43AD-8909-39504E9D3D2D}" dt="2025-03-26T04:43:10.899" v="2159" actId="26606"/>
          <ac:grpSpMkLst>
            <pc:docMk/>
            <pc:sldMk cId="3035557075" sldId="261"/>
            <ac:grpSpMk id="43" creationId="{43F5E015-E085-4624-B431-B42414448684}"/>
          </ac:grpSpMkLst>
        </pc:grpChg>
        <pc:graphicFrameChg chg="add del">
          <ac:chgData name="Kimberly Lane" userId="545da114-b5ee-4e82-9c3c-895e30e39e74" providerId="ADAL" clId="{8B1DAEA3-C993-43AD-8909-39504E9D3D2D}" dt="2025-03-26T04:24:28.895" v="1638" actId="26606"/>
          <ac:graphicFrameMkLst>
            <pc:docMk/>
            <pc:sldMk cId="3035557075" sldId="261"/>
            <ac:graphicFrameMk id="5" creationId="{8C4943BE-BF3C-C9A4-C750-22A00DE7B500}"/>
          </ac:graphicFrameMkLst>
        </pc:graphicFrameChg>
        <pc:graphicFrameChg chg="add mod modGraphic">
          <ac:chgData name="Kimberly Lane" userId="545da114-b5ee-4e82-9c3c-895e30e39e74" providerId="ADAL" clId="{8B1DAEA3-C993-43AD-8909-39504E9D3D2D}" dt="2025-03-26T04:43:10.899" v="2159" actId="26606"/>
          <ac:graphicFrameMkLst>
            <pc:docMk/>
            <pc:sldMk cId="3035557075" sldId="261"/>
            <ac:graphicFrameMk id="6" creationId="{990A0FCE-0A69-C868-4738-8A78C28B1A22}"/>
          </ac:graphicFrameMkLst>
        </pc:graphicFrameChg>
        <pc:picChg chg="add del">
          <ac:chgData name="Kimberly Lane" userId="545da114-b5ee-4e82-9c3c-895e30e39e74" providerId="ADAL" clId="{8B1DAEA3-C993-43AD-8909-39504E9D3D2D}" dt="2025-03-26T04:42:56.848" v="2157" actId="26606"/>
          <ac:picMkLst>
            <pc:docMk/>
            <pc:sldMk cId="3035557075" sldId="261"/>
            <ac:picMk id="17" creationId="{A9061C22-B136-552F-134D-1D00EA7E0D80}"/>
          </ac:picMkLst>
        </pc:picChg>
      </pc:sldChg>
      <pc:sldChg chg="addSp delSp modSp mod setBg">
        <pc:chgData name="Kimberly Lane" userId="545da114-b5ee-4e82-9c3c-895e30e39e74" providerId="ADAL" clId="{8B1DAEA3-C993-43AD-8909-39504E9D3D2D}" dt="2025-03-26T04:44:08.475" v="2166" actId="26606"/>
        <pc:sldMkLst>
          <pc:docMk/>
          <pc:sldMk cId="777332446" sldId="262"/>
        </pc:sldMkLst>
        <pc:spChg chg="mod">
          <ac:chgData name="Kimberly Lane" userId="545da114-b5ee-4e82-9c3c-895e30e39e74" providerId="ADAL" clId="{8B1DAEA3-C993-43AD-8909-39504E9D3D2D}" dt="2025-03-26T04:44:08.475" v="2166" actId="26606"/>
          <ac:spMkLst>
            <pc:docMk/>
            <pc:sldMk cId="777332446" sldId="262"/>
            <ac:spMk id="2" creationId="{4D43A6D5-BEE7-7389-7BC7-DAEF804C969C}"/>
          </ac:spMkLst>
        </pc:spChg>
        <pc:spChg chg="add del mod">
          <ac:chgData name="Kimberly Lane" userId="545da114-b5ee-4e82-9c3c-895e30e39e74" providerId="ADAL" clId="{8B1DAEA3-C993-43AD-8909-39504E9D3D2D}" dt="2025-03-26T04:44:08.475" v="2166" actId="26606"/>
          <ac:spMkLst>
            <pc:docMk/>
            <pc:sldMk cId="777332446" sldId="262"/>
            <ac:spMk id="3" creationId="{61958C5E-C571-3694-13DA-929D34ECC3C5}"/>
          </ac:spMkLst>
        </pc:spChg>
        <pc:spChg chg="add del">
          <ac:chgData name="Kimberly Lane" userId="545da114-b5ee-4e82-9c3c-895e30e39e74" providerId="ADAL" clId="{8B1DAEA3-C993-43AD-8909-39504E9D3D2D}" dt="2025-03-26T04:43:44.642" v="2161" actId="26606"/>
          <ac:spMkLst>
            <pc:docMk/>
            <pc:sldMk cId="777332446" sldId="262"/>
            <ac:spMk id="9" creationId="{BACC6370-2D7E-4714-9D71-7542949D7D5D}"/>
          </ac:spMkLst>
        </pc:spChg>
        <pc:spChg chg="add del">
          <ac:chgData name="Kimberly Lane" userId="545da114-b5ee-4e82-9c3c-895e30e39e74" providerId="ADAL" clId="{8B1DAEA3-C993-43AD-8909-39504E9D3D2D}" dt="2025-03-26T04:43:44.642" v="2161" actId="26606"/>
          <ac:spMkLst>
            <pc:docMk/>
            <pc:sldMk cId="777332446" sldId="262"/>
            <ac:spMk id="11" creationId="{F68B3F68-107C-434F-AA38-110D5EA91B85}"/>
          </ac:spMkLst>
        </pc:spChg>
        <pc:spChg chg="add del">
          <ac:chgData name="Kimberly Lane" userId="545da114-b5ee-4e82-9c3c-895e30e39e74" providerId="ADAL" clId="{8B1DAEA3-C993-43AD-8909-39504E9D3D2D}" dt="2025-03-26T04:43:44.642" v="2161" actId="26606"/>
          <ac:spMkLst>
            <pc:docMk/>
            <pc:sldMk cId="777332446" sldId="262"/>
            <ac:spMk id="13" creationId="{AAD0DBB9-1A4B-4391-81D4-CB19F9AB918A}"/>
          </ac:spMkLst>
        </pc:spChg>
        <pc:spChg chg="add del">
          <ac:chgData name="Kimberly Lane" userId="545da114-b5ee-4e82-9c3c-895e30e39e74" providerId="ADAL" clId="{8B1DAEA3-C993-43AD-8909-39504E9D3D2D}" dt="2025-03-26T04:43:44.642" v="2161" actId="26606"/>
          <ac:spMkLst>
            <pc:docMk/>
            <pc:sldMk cId="777332446" sldId="262"/>
            <ac:spMk id="15" creationId="{063BBA22-50EA-4C4D-BE05-F1CE4E63AA56}"/>
          </ac:spMkLst>
        </pc:spChg>
        <pc:spChg chg="add del">
          <ac:chgData name="Kimberly Lane" userId="545da114-b5ee-4e82-9c3c-895e30e39e74" providerId="ADAL" clId="{8B1DAEA3-C993-43AD-8909-39504E9D3D2D}" dt="2025-03-26T04:43:47.778" v="2163" actId="26606"/>
          <ac:spMkLst>
            <pc:docMk/>
            <pc:sldMk cId="777332446" sldId="262"/>
            <ac:spMk id="17" creationId="{DCC231C8-C761-4B31-9B1C-C6D19248C6B3}"/>
          </ac:spMkLst>
        </pc:spChg>
        <pc:spChg chg="add del">
          <ac:chgData name="Kimberly Lane" userId="545da114-b5ee-4e82-9c3c-895e30e39e74" providerId="ADAL" clId="{8B1DAEA3-C993-43AD-8909-39504E9D3D2D}" dt="2025-03-26T04:44:08.397" v="2165" actId="26606"/>
          <ac:spMkLst>
            <pc:docMk/>
            <pc:sldMk cId="777332446" sldId="262"/>
            <ac:spMk id="20" creationId="{BACC6370-2D7E-4714-9D71-7542949D7D5D}"/>
          </ac:spMkLst>
        </pc:spChg>
        <pc:spChg chg="add del">
          <ac:chgData name="Kimberly Lane" userId="545da114-b5ee-4e82-9c3c-895e30e39e74" providerId="ADAL" clId="{8B1DAEA3-C993-43AD-8909-39504E9D3D2D}" dt="2025-03-26T04:44:08.397" v="2165" actId="26606"/>
          <ac:spMkLst>
            <pc:docMk/>
            <pc:sldMk cId="777332446" sldId="262"/>
            <ac:spMk id="21" creationId="{F68B3F68-107C-434F-AA38-110D5EA91B85}"/>
          </ac:spMkLst>
        </pc:spChg>
        <pc:spChg chg="add del">
          <ac:chgData name="Kimberly Lane" userId="545da114-b5ee-4e82-9c3c-895e30e39e74" providerId="ADAL" clId="{8B1DAEA3-C993-43AD-8909-39504E9D3D2D}" dt="2025-03-26T04:44:08.397" v="2165" actId="26606"/>
          <ac:spMkLst>
            <pc:docMk/>
            <pc:sldMk cId="777332446" sldId="262"/>
            <ac:spMk id="22" creationId="{AAD0DBB9-1A4B-4391-81D4-CB19F9AB918A}"/>
          </ac:spMkLst>
        </pc:spChg>
        <pc:spChg chg="add del">
          <ac:chgData name="Kimberly Lane" userId="545da114-b5ee-4e82-9c3c-895e30e39e74" providerId="ADAL" clId="{8B1DAEA3-C993-43AD-8909-39504E9D3D2D}" dt="2025-03-26T04:44:08.397" v="2165" actId="26606"/>
          <ac:spMkLst>
            <pc:docMk/>
            <pc:sldMk cId="777332446" sldId="262"/>
            <ac:spMk id="23" creationId="{063BBA22-50EA-4C4D-BE05-F1CE4E63AA56}"/>
          </ac:spMkLst>
        </pc:spChg>
        <pc:spChg chg="add">
          <ac:chgData name="Kimberly Lane" userId="545da114-b5ee-4e82-9c3c-895e30e39e74" providerId="ADAL" clId="{8B1DAEA3-C993-43AD-8909-39504E9D3D2D}" dt="2025-03-26T04:44:08.475" v="2166" actId="26606"/>
          <ac:spMkLst>
            <pc:docMk/>
            <pc:sldMk cId="777332446" sldId="262"/>
            <ac:spMk id="26" creationId="{1D63C574-BFD2-41A1-A567-B0C3CC7FDD4F}"/>
          </ac:spMkLst>
        </pc:spChg>
        <pc:spChg chg="add">
          <ac:chgData name="Kimberly Lane" userId="545da114-b5ee-4e82-9c3c-895e30e39e74" providerId="ADAL" clId="{8B1DAEA3-C993-43AD-8909-39504E9D3D2D}" dt="2025-03-26T04:44:08.475" v="2166" actId="26606"/>
          <ac:spMkLst>
            <pc:docMk/>
            <pc:sldMk cId="777332446" sldId="262"/>
            <ac:spMk id="27" creationId="{E2A46BAB-8C31-42B2-90E8-B26DD3E81D37}"/>
          </ac:spMkLst>
        </pc:spChg>
        <pc:grpChg chg="add">
          <ac:chgData name="Kimberly Lane" userId="545da114-b5ee-4e82-9c3c-895e30e39e74" providerId="ADAL" clId="{8B1DAEA3-C993-43AD-8909-39504E9D3D2D}" dt="2025-03-26T04:44:08.475" v="2166" actId="26606"/>
          <ac:grpSpMkLst>
            <pc:docMk/>
            <pc:sldMk cId="777332446" sldId="262"/>
            <ac:grpSpMk id="28" creationId="{B3F7A3C7-0737-4E57-B30E-8EEFE638B401}"/>
          </ac:grpSpMkLst>
        </pc:grpChg>
        <pc:grpChg chg="add">
          <ac:chgData name="Kimberly Lane" userId="545da114-b5ee-4e82-9c3c-895e30e39e74" providerId="ADAL" clId="{8B1DAEA3-C993-43AD-8909-39504E9D3D2D}" dt="2025-03-26T04:44:08.475" v="2166" actId="26606"/>
          <ac:grpSpMkLst>
            <pc:docMk/>
            <pc:sldMk cId="777332446" sldId="262"/>
            <ac:grpSpMk id="30" creationId="{43F5E015-E085-4624-B431-B42414448684}"/>
          </ac:grpSpMkLst>
        </pc:grpChg>
        <pc:graphicFrameChg chg="add del">
          <ac:chgData name="Kimberly Lane" userId="545da114-b5ee-4e82-9c3c-895e30e39e74" providerId="ADAL" clId="{8B1DAEA3-C993-43AD-8909-39504E9D3D2D}" dt="2025-03-26T04:43:44.642" v="2161" actId="26606"/>
          <ac:graphicFrameMkLst>
            <pc:docMk/>
            <pc:sldMk cId="777332446" sldId="262"/>
            <ac:graphicFrameMk id="5" creationId="{A19D6FFB-C171-670C-6A8E-CEF1CA1DF17C}"/>
          </ac:graphicFrameMkLst>
        </pc:graphicFrameChg>
        <pc:graphicFrameChg chg="add del">
          <ac:chgData name="Kimberly Lane" userId="545da114-b5ee-4e82-9c3c-895e30e39e74" providerId="ADAL" clId="{8B1DAEA3-C993-43AD-8909-39504E9D3D2D}" dt="2025-03-26T04:43:47.778" v="2163" actId="26606"/>
          <ac:graphicFrameMkLst>
            <pc:docMk/>
            <pc:sldMk cId="777332446" sldId="262"/>
            <ac:graphicFrameMk id="18" creationId="{7C80F9F6-9334-0838-CF4B-5E68695E54AE}"/>
          </ac:graphicFrameMkLst>
        </pc:graphicFrameChg>
        <pc:graphicFrameChg chg="add del">
          <ac:chgData name="Kimberly Lane" userId="545da114-b5ee-4e82-9c3c-895e30e39e74" providerId="ADAL" clId="{8B1DAEA3-C993-43AD-8909-39504E9D3D2D}" dt="2025-03-26T04:44:08.397" v="2165" actId="26606"/>
          <ac:graphicFrameMkLst>
            <pc:docMk/>
            <pc:sldMk cId="777332446" sldId="262"/>
            <ac:graphicFrameMk id="24" creationId="{D32D8151-F301-A8D7-4188-B76DF8ACF006}"/>
          </ac:graphicFrameMkLst>
        </pc:graphicFrameChg>
        <pc:graphicFrameChg chg="add">
          <ac:chgData name="Kimberly Lane" userId="545da114-b5ee-4e82-9c3c-895e30e39e74" providerId="ADAL" clId="{8B1DAEA3-C993-43AD-8909-39504E9D3D2D}" dt="2025-03-26T04:44:08.475" v="2166" actId="26606"/>
          <ac:graphicFrameMkLst>
            <pc:docMk/>
            <pc:sldMk cId="777332446" sldId="262"/>
            <ac:graphicFrameMk id="37" creationId="{6765334C-3806-0D84-2508-A43FB76DBFAF}"/>
          </ac:graphicFrameMkLst>
        </pc:graphicFrameChg>
      </pc:sldChg>
      <pc:sldChg chg="addSp delSp modSp mod">
        <pc:chgData name="Kimberly Lane" userId="545da114-b5ee-4e82-9c3c-895e30e39e74" providerId="ADAL" clId="{8B1DAEA3-C993-43AD-8909-39504E9D3D2D}" dt="2025-03-26T04:44:31.907" v="2167" actId="26606"/>
        <pc:sldMkLst>
          <pc:docMk/>
          <pc:sldMk cId="1307107082" sldId="263"/>
        </pc:sldMkLst>
        <pc:spChg chg="mod">
          <ac:chgData name="Kimberly Lane" userId="545da114-b5ee-4e82-9c3c-895e30e39e74" providerId="ADAL" clId="{8B1DAEA3-C993-43AD-8909-39504E9D3D2D}" dt="2025-03-24T22:11:29.065" v="1056" actId="20577"/>
          <ac:spMkLst>
            <pc:docMk/>
            <pc:sldMk cId="1307107082" sldId="263"/>
            <ac:spMk id="2" creationId="{3C969FEA-68E4-2358-629A-DBFED0D951D6}"/>
          </ac:spMkLst>
        </pc:spChg>
        <pc:spChg chg="del mod">
          <ac:chgData name="Kimberly Lane" userId="545da114-b5ee-4e82-9c3c-895e30e39e74" providerId="ADAL" clId="{8B1DAEA3-C993-43AD-8909-39504E9D3D2D}" dt="2025-03-26T04:44:31.907" v="2167" actId="26606"/>
          <ac:spMkLst>
            <pc:docMk/>
            <pc:sldMk cId="1307107082" sldId="263"/>
            <ac:spMk id="3" creationId="{56F7C42A-BA7C-B312-2FFA-2869B484B78E}"/>
          </ac:spMkLst>
        </pc:spChg>
        <pc:graphicFrameChg chg="add">
          <ac:chgData name="Kimberly Lane" userId="545da114-b5ee-4e82-9c3c-895e30e39e74" providerId="ADAL" clId="{8B1DAEA3-C993-43AD-8909-39504E9D3D2D}" dt="2025-03-26T04:44:31.907" v="2167" actId="26606"/>
          <ac:graphicFrameMkLst>
            <pc:docMk/>
            <pc:sldMk cId="1307107082" sldId="263"/>
            <ac:graphicFrameMk id="5" creationId="{AB1A1CF0-1B64-7E97-7424-FCEF470475C9}"/>
          </ac:graphicFrameMkLst>
        </pc:graphicFrameChg>
      </pc:sldChg>
      <pc:sldChg chg="addSp delSp modSp mod setBg">
        <pc:chgData name="Kimberly Lane" userId="545da114-b5ee-4e82-9c3c-895e30e39e74" providerId="ADAL" clId="{8B1DAEA3-C993-43AD-8909-39504E9D3D2D}" dt="2025-03-26T04:44:49.151" v="2170" actId="26606"/>
        <pc:sldMkLst>
          <pc:docMk/>
          <pc:sldMk cId="3385289548" sldId="264"/>
        </pc:sldMkLst>
        <pc:spChg chg="mod">
          <ac:chgData name="Kimberly Lane" userId="545da114-b5ee-4e82-9c3c-895e30e39e74" providerId="ADAL" clId="{8B1DAEA3-C993-43AD-8909-39504E9D3D2D}" dt="2025-03-26T04:44:49.130" v="2169" actId="26606"/>
          <ac:spMkLst>
            <pc:docMk/>
            <pc:sldMk cId="3385289548" sldId="264"/>
            <ac:spMk id="2" creationId="{4EFD42C3-4814-891D-9CDF-68B163016808}"/>
          </ac:spMkLst>
        </pc:spChg>
        <pc:spChg chg="add del mod">
          <ac:chgData name="Kimberly Lane" userId="545da114-b5ee-4e82-9c3c-895e30e39e74" providerId="ADAL" clId="{8B1DAEA3-C993-43AD-8909-39504E9D3D2D}" dt="2025-03-26T04:44:49.151" v="2170" actId="26606"/>
          <ac:spMkLst>
            <pc:docMk/>
            <pc:sldMk cId="3385289548" sldId="264"/>
            <ac:spMk id="3" creationId="{9591E694-1D61-FF74-99FD-9519BCC4E3CB}"/>
          </ac:spMkLst>
        </pc:spChg>
        <pc:spChg chg="add del">
          <ac:chgData name="Kimberly Lane" userId="545da114-b5ee-4e82-9c3c-895e30e39e74" providerId="ADAL" clId="{8B1DAEA3-C993-43AD-8909-39504E9D3D2D}" dt="2025-03-26T04:44:49.130" v="2169" actId="26606"/>
          <ac:spMkLst>
            <pc:docMk/>
            <pc:sldMk cId="3385289548" sldId="264"/>
            <ac:spMk id="9" creationId="{BACC6370-2D7E-4714-9D71-7542949D7D5D}"/>
          </ac:spMkLst>
        </pc:spChg>
        <pc:spChg chg="add del">
          <ac:chgData name="Kimberly Lane" userId="545da114-b5ee-4e82-9c3c-895e30e39e74" providerId="ADAL" clId="{8B1DAEA3-C993-43AD-8909-39504E9D3D2D}" dt="2025-03-26T04:44:49.130" v="2169" actId="26606"/>
          <ac:spMkLst>
            <pc:docMk/>
            <pc:sldMk cId="3385289548" sldId="264"/>
            <ac:spMk id="11" creationId="{F68B3F68-107C-434F-AA38-110D5EA91B85}"/>
          </ac:spMkLst>
        </pc:spChg>
        <pc:spChg chg="add del">
          <ac:chgData name="Kimberly Lane" userId="545da114-b5ee-4e82-9c3c-895e30e39e74" providerId="ADAL" clId="{8B1DAEA3-C993-43AD-8909-39504E9D3D2D}" dt="2025-03-26T04:44:49.130" v="2169" actId="26606"/>
          <ac:spMkLst>
            <pc:docMk/>
            <pc:sldMk cId="3385289548" sldId="264"/>
            <ac:spMk id="13" creationId="{AAD0DBB9-1A4B-4391-81D4-CB19F9AB918A}"/>
          </ac:spMkLst>
        </pc:spChg>
        <pc:spChg chg="add del">
          <ac:chgData name="Kimberly Lane" userId="545da114-b5ee-4e82-9c3c-895e30e39e74" providerId="ADAL" clId="{8B1DAEA3-C993-43AD-8909-39504E9D3D2D}" dt="2025-03-26T04:44:49.130" v="2169" actId="26606"/>
          <ac:spMkLst>
            <pc:docMk/>
            <pc:sldMk cId="3385289548" sldId="264"/>
            <ac:spMk id="15" creationId="{063BBA22-50EA-4C4D-BE05-F1CE4E63AA56}"/>
          </ac:spMkLst>
        </pc:spChg>
        <pc:graphicFrameChg chg="add del">
          <ac:chgData name="Kimberly Lane" userId="545da114-b5ee-4e82-9c3c-895e30e39e74" providerId="ADAL" clId="{8B1DAEA3-C993-43AD-8909-39504E9D3D2D}" dt="2025-03-26T04:44:49.130" v="2169" actId="26606"/>
          <ac:graphicFrameMkLst>
            <pc:docMk/>
            <pc:sldMk cId="3385289548" sldId="264"/>
            <ac:graphicFrameMk id="5" creationId="{FF6D1D84-1609-7E5B-3573-097D80C7C567}"/>
          </ac:graphicFrameMkLst>
        </pc:graphicFrameChg>
        <pc:graphicFrameChg chg="add">
          <ac:chgData name="Kimberly Lane" userId="545da114-b5ee-4e82-9c3c-895e30e39e74" providerId="ADAL" clId="{8B1DAEA3-C993-43AD-8909-39504E9D3D2D}" dt="2025-03-26T04:44:49.151" v="2170" actId="26606"/>
          <ac:graphicFrameMkLst>
            <pc:docMk/>
            <pc:sldMk cId="3385289548" sldId="264"/>
            <ac:graphicFrameMk id="17" creationId="{7A60A4A6-72F7-B2D5-136D-68936F4E8BC4}"/>
          </ac:graphicFrameMkLst>
        </pc:graphicFrameChg>
      </pc:sldChg>
      <pc:sldChg chg="addSp delSp modSp add mod setBg setClrOvrMap">
        <pc:chgData name="Kimberly Lane" userId="545da114-b5ee-4e82-9c3c-895e30e39e74" providerId="ADAL" clId="{8B1DAEA3-C993-43AD-8909-39504E9D3D2D}" dt="2025-03-26T04:36:59.981" v="2014" actId="113"/>
        <pc:sldMkLst>
          <pc:docMk/>
          <pc:sldMk cId="1343907710" sldId="265"/>
        </pc:sldMkLst>
        <pc:spChg chg="mod">
          <ac:chgData name="Kimberly Lane" userId="545da114-b5ee-4e82-9c3c-895e30e39e74" providerId="ADAL" clId="{8B1DAEA3-C993-43AD-8909-39504E9D3D2D}" dt="2025-03-26T04:35:38.236" v="2005" actId="26606"/>
          <ac:spMkLst>
            <pc:docMk/>
            <pc:sldMk cId="1343907710" sldId="265"/>
            <ac:spMk id="2" creationId="{9DDE3AD4-0B69-C08C-6B7F-4155A7B8D68B}"/>
          </ac:spMkLst>
        </pc:spChg>
        <pc:spChg chg="del mod">
          <ac:chgData name="Kimberly Lane" userId="545da114-b5ee-4e82-9c3c-895e30e39e74" providerId="ADAL" clId="{8B1DAEA3-C993-43AD-8909-39504E9D3D2D}" dt="2025-03-26T04:35:38.236" v="2005" actId="26606"/>
          <ac:spMkLst>
            <pc:docMk/>
            <pc:sldMk cId="1343907710" sldId="265"/>
            <ac:spMk id="3" creationId="{61C7BE56-3ADE-549C-370C-9141C1DDA5D9}"/>
          </ac:spMkLst>
        </pc:spChg>
        <pc:spChg chg="add">
          <ac:chgData name="Kimberly Lane" userId="545da114-b5ee-4e82-9c3c-895e30e39e74" providerId="ADAL" clId="{8B1DAEA3-C993-43AD-8909-39504E9D3D2D}" dt="2025-03-26T04:35:38.236" v="2005" actId="26606"/>
          <ac:spMkLst>
            <pc:docMk/>
            <pc:sldMk cId="1343907710" sldId="265"/>
            <ac:spMk id="10" creationId="{9228552E-C8B1-4A80-8448-0787CE0FC704}"/>
          </ac:spMkLst>
        </pc:spChg>
        <pc:graphicFrameChg chg="add mod">
          <ac:chgData name="Kimberly Lane" userId="545da114-b5ee-4e82-9c3c-895e30e39e74" providerId="ADAL" clId="{8B1DAEA3-C993-43AD-8909-39504E9D3D2D}" dt="2025-03-26T04:36:59.981" v="2014" actId="113"/>
          <ac:graphicFrameMkLst>
            <pc:docMk/>
            <pc:sldMk cId="1343907710" sldId="265"/>
            <ac:graphicFrameMk id="5" creationId="{D7D9A1B7-91B2-3629-C98A-C8B877668111}"/>
          </ac:graphicFrameMkLst>
        </pc:graphicFrameChg>
        <pc:picChg chg="add mod">
          <ac:chgData name="Kimberly Lane" userId="545da114-b5ee-4e82-9c3c-895e30e39e74" providerId="ADAL" clId="{8B1DAEA3-C993-43AD-8909-39504E9D3D2D}" dt="2025-03-26T04:35:59.851" v="2007" actId="27614"/>
          <ac:picMkLst>
            <pc:docMk/>
            <pc:sldMk cId="1343907710" sldId="265"/>
            <ac:picMk id="6" creationId="{D87FBBAB-8F9A-5E1D-386E-41C07C090E79}"/>
          </ac:picMkLst>
        </pc:picChg>
      </pc:sldChg>
      <pc:sldChg chg="addSp delSp modSp add mod setBg setClrOvrMap">
        <pc:chgData name="Kimberly Lane" userId="545da114-b5ee-4e82-9c3c-895e30e39e74" providerId="ADAL" clId="{8B1DAEA3-C993-43AD-8909-39504E9D3D2D}" dt="2025-03-26T04:39:19.199" v="2022" actId="26606"/>
        <pc:sldMkLst>
          <pc:docMk/>
          <pc:sldMk cId="1172242371" sldId="266"/>
        </pc:sldMkLst>
        <pc:spChg chg="mod ord">
          <ac:chgData name="Kimberly Lane" userId="545da114-b5ee-4e82-9c3c-895e30e39e74" providerId="ADAL" clId="{8B1DAEA3-C993-43AD-8909-39504E9D3D2D}" dt="2025-03-26T04:39:19.199" v="2022" actId="26606"/>
          <ac:spMkLst>
            <pc:docMk/>
            <pc:sldMk cId="1172242371" sldId="266"/>
            <ac:spMk id="2" creationId="{4F2BDE26-1884-38F2-C1C9-CBA5FF042BD4}"/>
          </ac:spMkLst>
        </pc:spChg>
        <pc:spChg chg="del mod">
          <ac:chgData name="Kimberly Lane" userId="545da114-b5ee-4e82-9c3c-895e30e39e74" providerId="ADAL" clId="{8B1DAEA3-C993-43AD-8909-39504E9D3D2D}" dt="2025-03-26T04:35:29.410" v="2004" actId="26606"/>
          <ac:spMkLst>
            <pc:docMk/>
            <pc:sldMk cId="1172242371" sldId="266"/>
            <ac:spMk id="3" creationId="{332BD625-CCE2-D50C-23D0-F1398F0C59B1}"/>
          </ac:spMkLst>
        </pc:spChg>
        <pc:spChg chg="add del">
          <ac:chgData name="Kimberly Lane" userId="545da114-b5ee-4e82-9c3c-895e30e39e74" providerId="ADAL" clId="{8B1DAEA3-C993-43AD-8909-39504E9D3D2D}" dt="2025-03-26T04:39:19.199" v="2022" actId="26606"/>
          <ac:spMkLst>
            <pc:docMk/>
            <pc:sldMk cId="1172242371" sldId="266"/>
            <ac:spMk id="10" creationId="{E51BA4DF-2BD4-4EC2-B1DB-B27C8AC71864}"/>
          </ac:spMkLst>
        </pc:spChg>
        <pc:spChg chg="add">
          <ac:chgData name="Kimberly Lane" userId="545da114-b5ee-4e82-9c3c-895e30e39e74" providerId="ADAL" clId="{8B1DAEA3-C993-43AD-8909-39504E9D3D2D}" dt="2025-03-26T04:39:19.199" v="2022" actId="26606"/>
          <ac:spMkLst>
            <pc:docMk/>
            <pc:sldMk cId="1172242371" sldId="266"/>
            <ac:spMk id="12" creationId="{B50AB553-2A96-4A92-96F2-93548E096954}"/>
          </ac:spMkLst>
        </pc:spChg>
        <pc:spChg chg="add del">
          <ac:chgData name="Kimberly Lane" userId="545da114-b5ee-4e82-9c3c-895e30e39e74" providerId="ADAL" clId="{8B1DAEA3-C993-43AD-8909-39504E9D3D2D}" dt="2025-03-26T04:39:06.576" v="2019" actId="26606"/>
          <ac:spMkLst>
            <pc:docMk/>
            <pc:sldMk cId="1172242371" sldId="266"/>
            <ac:spMk id="15" creationId="{B50AB553-2A96-4A92-96F2-93548E096954}"/>
          </ac:spMkLst>
        </pc:spChg>
        <pc:graphicFrameChg chg="add mod modGraphic">
          <ac:chgData name="Kimberly Lane" userId="545da114-b5ee-4e82-9c3c-895e30e39e74" providerId="ADAL" clId="{8B1DAEA3-C993-43AD-8909-39504E9D3D2D}" dt="2025-03-26T04:39:19.199" v="2022" actId="26606"/>
          <ac:graphicFrameMkLst>
            <pc:docMk/>
            <pc:sldMk cId="1172242371" sldId="266"/>
            <ac:graphicFrameMk id="5" creationId="{69F27969-894E-AC37-2D83-A7724E9B5CB4}"/>
          </ac:graphicFrameMkLst>
        </pc:graphicFrameChg>
        <pc:picChg chg="add mod">
          <ac:chgData name="Kimberly Lane" userId="545da114-b5ee-4e82-9c3c-895e30e39e74" providerId="ADAL" clId="{8B1DAEA3-C993-43AD-8909-39504E9D3D2D}" dt="2025-03-26T04:39:19.199" v="2022" actId="26606"/>
          <ac:picMkLst>
            <pc:docMk/>
            <pc:sldMk cId="1172242371" sldId="266"/>
            <ac:picMk id="6" creationId="{D30698A8-78FA-62F3-9BD1-D20E2ACC67BF}"/>
          </ac:picMkLst>
        </pc:picChg>
      </pc:sldChg>
      <pc:sldChg chg="addSp delSp modSp new mod setBg">
        <pc:chgData name="Kimberly Lane" userId="545da114-b5ee-4e82-9c3c-895e30e39e74" providerId="ADAL" clId="{8B1DAEA3-C993-43AD-8909-39504E9D3D2D}" dt="2025-03-26T04:38:23.902" v="2016" actId="26606"/>
        <pc:sldMkLst>
          <pc:docMk/>
          <pc:sldMk cId="1973440047" sldId="267"/>
        </pc:sldMkLst>
        <pc:spChg chg="mod">
          <ac:chgData name="Kimberly Lane" userId="545da114-b5ee-4e82-9c3c-895e30e39e74" providerId="ADAL" clId="{8B1DAEA3-C993-43AD-8909-39504E9D3D2D}" dt="2025-03-26T04:38:23.902" v="2016" actId="26606"/>
          <ac:spMkLst>
            <pc:docMk/>
            <pc:sldMk cId="1973440047" sldId="267"/>
            <ac:spMk id="2" creationId="{2DF37AD4-550C-3E04-1BD4-69F8E1D45D16}"/>
          </ac:spMkLst>
        </pc:spChg>
        <pc:spChg chg="del mod">
          <ac:chgData name="Kimberly Lane" userId="545da114-b5ee-4e82-9c3c-895e30e39e74" providerId="ADAL" clId="{8B1DAEA3-C993-43AD-8909-39504E9D3D2D}" dt="2025-03-26T04:37:42.818" v="2015" actId="26606"/>
          <ac:spMkLst>
            <pc:docMk/>
            <pc:sldMk cId="1973440047" sldId="267"/>
            <ac:spMk id="3" creationId="{E06AB72F-2CEC-D02A-34F2-0B5C46714F5A}"/>
          </ac:spMkLst>
        </pc:spChg>
        <pc:spChg chg="add">
          <ac:chgData name="Kimberly Lane" userId="545da114-b5ee-4e82-9c3c-895e30e39e74" providerId="ADAL" clId="{8B1DAEA3-C993-43AD-8909-39504E9D3D2D}" dt="2025-03-26T04:38:23.902" v="2016" actId="26606"/>
          <ac:spMkLst>
            <pc:docMk/>
            <pc:sldMk cId="1973440047" sldId="267"/>
            <ac:spMk id="10" creationId="{955A2079-FA98-4876-80F0-72364A7D2EA4}"/>
          </ac:spMkLst>
        </pc:spChg>
        <pc:graphicFrameChg chg="add mod modGraphic">
          <ac:chgData name="Kimberly Lane" userId="545da114-b5ee-4e82-9c3c-895e30e39e74" providerId="ADAL" clId="{8B1DAEA3-C993-43AD-8909-39504E9D3D2D}" dt="2025-03-26T04:38:23.902" v="2016" actId="26606"/>
          <ac:graphicFrameMkLst>
            <pc:docMk/>
            <pc:sldMk cId="1973440047" sldId="267"/>
            <ac:graphicFrameMk id="5" creationId="{75BDAD3E-DFBC-5B25-9278-45039C05DD20}"/>
          </ac:graphicFrameMkLst>
        </pc:graphicFrameChg>
      </pc:sldChg>
      <pc:sldChg chg="addSp modSp new mod setBg">
        <pc:chgData name="Kimberly Lane" userId="545da114-b5ee-4e82-9c3c-895e30e39e74" providerId="ADAL" clId="{8B1DAEA3-C993-43AD-8909-39504E9D3D2D}" dt="2025-03-26T04:45:04.451" v="2171" actId="26606"/>
        <pc:sldMkLst>
          <pc:docMk/>
          <pc:sldMk cId="4169045320" sldId="268"/>
        </pc:sldMkLst>
        <pc:spChg chg="mod">
          <ac:chgData name="Kimberly Lane" userId="545da114-b5ee-4e82-9c3c-895e30e39e74" providerId="ADAL" clId="{8B1DAEA3-C993-43AD-8909-39504E9D3D2D}" dt="2025-03-26T04:45:04.451" v="2171" actId="26606"/>
          <ac:spMkLst>
            <pc:docMk/>
            <pc:sldMk cId="4169045320" sldId="268"/>
            <ac:spMk id="2" creationId="{72254661-37F5-0BBC-8D96-07CCFC6DE891}"/>
          </ac:spMkLst>
        </pc:spChg>
        <pc:spChg chg="mod">
          <ac:chgData name="Kimberly Lane" userId="545da114-b5ee-4e82-9c3c-895e30e39e74" providerId="ADAL" clId="{8B1DAEA3-C993-43AD-8909-39504E9D3D2D}" dt="2025-03-26T04:45:04.451" v="2171" actId="26606"/>
          <ac:spMkLst>
            <pc:docMk/>
            <pc:sldMk cId="4169045320" sldId="268"/>
            <ac:spMk id="3" creationId="{D5246DE0-77B5-80E9-0CE9-BEF110A21A5E}"/>
          </ac:spMkLst>
        </pc:spChg>
        <pc:spChg chg="add">
          <ac:chgData name="Kimberly Lane" userId="545da114-b5ee-4e82-9c3c-895e30e39e74" providerId="ADAL" clId="{8B1DAEA3-C993-43AD-8909-39504E9D3D2D}" dt="2025-03-26T04:45:04.451" v="2171" actId="26606"/>
          <ac:spMkLst>
            <pc:docMk/>
            <pc:sldMk cId="4169045320" sldId="268"/>
            <ac:spMk id="8" creationId="{A2679492-7988-4050-9056-542444452411}"/>
          </ac:spMkLst>
        </pc:spChg>
        <pc:spChg chg="add">
          <ac:chgData name="Kimberly Lane" userId="545da114-b5ee-4e82-9c3c-895e30e39e74" providerId="ADAL" clId="{8B1DAEA3-C993-43AD-8909-39504E9D3D2D}" dt="2025-03-26T04:45:04.451" v="2171" actId="26606"/>
          <ac:spMkLst>
            <pc:docMk/>
            <pc:sldMk cId="4169045320" sldId="268"/>
            <ac:spMk id="10" creationId="{B091B163-7D61-4891-ABCF-5C13D9C418D0}"/>
          </ac:spMkLst>
        </pc:spChg>
        <pc:grpChg chg="add">
          <ac:chgData name="Kimberly Lane" userId="545da114-b5ee-4e82-9c3c-895e30e39e74" providerId="ADAL" clId="{8B1DAEA3-C993-43AD-8909-39504E9D3D2D}" dt="2025-03-26T04:45:04.451" v="2171" actId="26606"/>
          <ac:grpSpMkLst>
            <pc:docMk/>
            <pc:sldMk cId="4169045320" sldId="268"/>
            <ac:grpSpMk id="12" creationId="{0474DF76-993E-44DE-AFB0-C416182ACECF}"/>
          </ac:grpSpMkLst>
        </pc:grpChg>
        <pc:cxnChg chg="add">
          <ac:chgData name="Kimberly Lane" userId="545da114-b5ee-4e82-9c3c-895e30e39e74" providerId="ADAL" clId="{8B1DAEA3-C993-43AD-8909-39504E9D3D2D}" dt="2025-03-26T04:45:04.451" v="2171" actId="26606"/>
          <ac:cxnSpMkLst>
            <pc:docMk/>
            <pc:sldMk cId="4169045320" sldId="268"/>
            <ac:cxnSpMk id="17" creationId="{C49DA8F6-BCC1-4447-B54C-57856834B94B}"/>
          </ac:cxnSpMkLst>
        </pc:cxnChg>
      </pc:sldChg>
    </pc:docChg>
  </pc:docChgLst>
</pc:chgInfo>
</file>

<file path=ppt/diagrams/_rels/data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ata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mailto:Kimberly.Lane3@det.nsw.edu.au" TargetMode="External"/><Relationship Id="rId1" Type="http://schemas.openxmlformats.org/officeDocument/2006/relationships/hyperlink" Target="mailto:Christine.Susnjara@det.nsw.edu.au" TargetMode="Externa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hyperlink" Target="mailto:Kimberly.Lane3@det.nsw.edu.au" TargetMode="External"/><Relationship Id="rId5" Type="http://schemas.openxmlformats.org/officeDocument/2006/relationships/hyperlink" Target="mailto:Christine.Susnjara@det.nsw.edu.au" TargetMode="External"/><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BCAB8C-CAD8-4CD7-A7A3-6ED6DE85AB95}"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EF094B1E-E9E1-480A-8AA9-A57AADB1742A}">
      <dgm:prSet/>
      <dgm:spPr/>
      <dgm:t>
        <a:bodyPr/>
        <a:lstStyle/>
        <a:p>
          <a:r>
            <a:rPr lang="en-AU"/>
            <a:t>Critical Thinking: Analysing and evaluating different resource management strategies and their impacts on families and communities.</a:t>
          </a:r>
          <a:endParaRPr lang="en-US"/>
        </a:p>
      </dgm:t>
    </dgm:pt>
    <dgm:pt modelId="{1564FC04-122B-47A7-ACB0-E2062AF6E6E3}" type="parTrans" cxnId="{721E175F-3EF5-4AE8-8562-F80BC48D8496}">
      <dgm:prSet/>
      <dgm:spPr/>
      <dgm:t>
        <a:bodyPr/>
        <a:lstStyle/>
        <a:p>
          <a:endParaRPr lang="en-US"/>
        </a:p>
      </dgm:t>
    </dgm:pt>
    <dgm:pt modelId="{1CA5DE07-4934-4F64-B6C7-A7B107668C34}" type="sibTrans" cxnId="{721E175F-3EF5-4AE8-8562-F80BC48D8496}">
      <dgm:prSet/>
      <dgm:spPr/>
      <dgm:t>
        <a:bodyPr/>
        <a:lstStyle/>
        <a:p>
          <a:endParaRPr lang="en-US"/>
        </a:p>
      </dgm:t>
    </dgm:pt>
    <dgm:pt modelId="{FE366A1F-5712-4C7B-8BEB-C15EB7BC618B}">
      <dgm:prSet/>
      <dgm:spPr/>
      <dgm:t>
        <a:bodyPr/>
        <a:lstStyle/>
        <a:p>
          <a:r>
            <a:rPr lang="en-AU"/>
            <a:t>Problem-Solving: Identifying challenges related to resource use and proposing effective solutions.</a:t>
          </a:r>
          <a:endParaRPr lang="en-US"/>
        </a:p>
      </dgm:t>
    </dgm:pt>
    <dgm:pt modelId="{E285DCD7-FC38-4661-8433-342FFA7A8422}" type="parTrans" cxnId="{F90276E2-F8E2-40E9-AF60-20058EBD1264}">
      <dgm:prSet/>
      <dgm:spPr/>
      <dgm:t>
        <a:bodyPr/>
        <a:lstStyle/>
        <a:p>
          <a:endParaRPr lang="en-US"/>
        </a:p>
      </dgm:t>
    </dgm:pt>
    <dgm:pt modelId="{1FC78DF7-A3DD-4516-989F-AF3801DE0F55}" type="sibTrans" cxnId="{F90276E2-F8E2-40E9-AF60-20058EBD1264}">
      <dgm:prSet/>
      <dgm:spPr/>
      <dgm:t>
        <a:bodyPr/>
        <a:lstStyle/>
        <a:p>
          <a:endParaRPr lang="en-US"/>
        </a:p>
      </dgm:t>
    </dgm:pt>
    <dgm:pt modelId="{A88E7666-9817-41D3-9302-BBFDF6030F8B}">
      <dgm:prSet/>
      <dgm:spPr/>
      <dgm:t>
        <a:bodyPr/>
        <a:lstStyle/>
        <a:p>
          <a:r>
            <a:rPr lang="en-AU"/>
            <a:t>Planning and Organising: Creating resource management plans that consider various factors, such as time, budget, and community needs.</a:t>
          </a:r>
          <a:endParaRPr lang="en-US"/>
        </a:p>
      </dgm:t>
    </dgm:pt>
    <dgm:pt modelId="{2229EA09-9BF3-4BCF-BEF5-55B74C082DBF}" type="parTrans" cxnId="{4B4CB473-AFEF-47D7-B8FE-059F13B73859}">
      <dgm:prSet/>
      <dgm:spPr/>
      <dgm:t>
        <a:bodyPr/>
        <a:lstStyle/>
        <a:p>
          <a:endParaRPr lang="en-US"/>
        </a:p>
      </dgm:t>
    </dgm:pt>
    <dgm:pt modelId="{4DD5FA78-9747-4156-8E11-DECDBA59B4CB}" type="sibTrans" cxnId="{4B4CB473-AFEF-47D7-B8FE-059F13B73859}">
      <dgm:prSet/>
      <dgm:spPr/>
      <dgm:t>
        <a:bodyPr/>
        <a:lstStyle/>
        <a:p>
          <a:endParaRPr lang="en-US"/>
        </a:p>
      </dgm:t>
    </dgm:pt>
    <dgm:pt modelId="{901127CE-4DCE-4193-887D-E7A8ABC94C21}">
      <dgm:prSet/>
      <dgm:spPr/>
      <dgm:t>
        <a:bodyPr/>
        <a:lstStyle/>
        <a:p>
          <a:r>
            <a:rPr lang="en-AU"/>
            <a:t>Collaboration: Working in groups to discuss and share ideas, enhancing teamwork and communication skills.</a:t>
          </a:r>
          <a:endParaRPr lang="en-US"/>
        </a:p>
      </dgm:t>
    </dgm:pt>
    <dgm:pt modelId="{4C45B7DC-871C-4382-BCFD-CCCF59198EEE}" type="parTrans" cxnId="{B67FD243-8EF3-4E44-A224-FD2DE2EB6598}">
      <dgm:prSet/>
      <dgm:spPr/>
      <dgm:t>
        <a:bodyPr/>
        <a:lstStyle/>
        <a:p>
          <a:endParaRPr lang="en-US"/>
        </a:p>
      </dgm:t>
    </dgm:pt>
    <dgm:pt modelId="{3EED9CDC-3017-4D97-966C-65251A3F82B2}" type="sibTrans" cxnId="{B67FD243-8EF3-4E44-A224-FD2DE2EB6598}">
      <dgm:prSet/>
      <dgm:spPr/>
      <dgm:t>
        <a:bodyPr/>
        <a:lstStyle/>
        <a:p>
          <a:endParaRPr lang="en-US"/>
        </a:p>
      </dgm:t>
    </dgm:pt>
    <dgm:pt modelId="{439784FA-986A-4F01-BD0F-2F82C01B362D}">
      <dgm:prSet/>
      <dgm:spPr/>
      <dgm:t>
        <a:bodyPr/>
        <a:lstStyle/>
        <a:p>
          <a:r>
            <a:rPr lang="en-AU"/>
            <a:t>Research Skills: Gathering and synthesising information from various sources to inform their understanding of resource management issues.</a:t>
          </a:r>
          <a:endParaRPr lang="en-US"/>
        </a:p>
      </dgm:t>
    </dgm:pt>
    <dgm:pt modelId="{ACDED646-F561-472F-A0AD-5F53310BA7A6}" type="parTrans" cxnId="{BABEDEBA-863D-4A38-875B-2ACE16FDFB95}">
      <dgm:prSet/>
      <dgm:spPr/>
      <dgm:t>
        <a:bodyPr/>
        <a:lstStyle/>
        <a:p>
          <a:endParaRPr lang="en-US"/>
        </a:p>
      </dgm:t>
    </dgm:pt>
    <dgm:pt modelId="{EA8E6757-0CE0-494F-AF48-10F9360C37CE}" type="sibTrans" cxnId="{BABEDEBA-863D-4A38-875B-2ACE16FDFB95}">
      <dgm:prSet/>
      <dgm:spPr/>
      <dgm:t>
        <a:bodyPr/>
        <a:lstStyle/>
        <a:p>
          <a:endParaRPr lang="en-US"/>
        </a:p>
      </dgm:t>
    </dgm:pt>
    <dgm:pt modelId="{2C486753-C591-497F-A71A-29FA280BCDBF}">
      <dgm:prSet/>
      <dgm:spPr/>
      <dgm:t>
        <a:bodyPr/>
        <a:lstStyle/>
        <a:p>
          <a:r>
            <a:rPr lang="en-AU"/>
            <a:t>Reflective Practice: Assessing their own resource management choices and considering improvements for the future.</a:t>
          </a:r>
          <a:endParaRPr lang="en-US"/>
        </a:p>
      </dgm:t>
    </dgm:pt>
    <dgm:pt modelId="{2DF0D22B-7735-4281-AFF0-B109C061870A}" type="parTrans" cxnId="{ABC36B9E-B70F-4110-8113-964B8C1C229F}">
      <dgm:prSet/>
      <dgm:spPr/>
      <dgm:t>
        <a:bodyPr/>
        <a:lstStyle/>
        <a:p>
          <a:endParaRPr lang="en-US"/>
        </a:p>
      </dgm:t>
    </dgm:pt>
    <dgm:pt modelId="{B7B4A274-560B-4379-9843-7A68C3F75AAD}" type="sibTrans" cxnId="{ABC36B9E-B70F-4110-8113-964B8C1C229F}">
      <dgm:prSet/>
      <dgm:spPr/>
      <dgm:t>
        <a:bodyPr/>
        <a:lstStyle/>
        <a:p>
          <a:endParaRPr lang="en-US"/>
        </a:p>
      </dgm:t>
    </dgm:pt>
    <dgm:pt modelId="{FB2A7CA1-5C68-40A5-9B5F-283DD15E3D98}" type="pres">
      <dgm:prSet presAssocID="{1BBCAB8C-CAD8-4CD7-A7A3-6ED6DE85AB95}" presName="diagram" presStyleCnt="0">
        <dgm:presLayoutVars>
          <dgm:dir/>
          <dgm:resizeHandles val="exact"/>
        </dgm:presLayoutVars>
      </dgm:prSet>
      <dgm:spPr/>
    </dgm:pt>
    <dgm:pt modelId="{13461739-EE20-4AE4-B38B-D9F00D97767B}" type="pres">
      <dgm:prSet presAssocID="{EF094B1E-E9E1-480A-8AA9-A57AADB1742A}" presName="node" presStyleLbl="node1" presStyleIdx="0" presStyleCnt="6">
        <dgm:presLayoutVars>
          <dgm:bulletEnabled val="1"/>
        </dgm:presLayoutVars>
      </dgm:prSet>
      <dgm:spPr/>
    </dgm:pt>
    <dgm:pt modelId="{C88D6C11-7827-4E69-A976-7EFACF27D1AD}" type="pres">
      <dgm:prSet presAssocID="{1CA5DE07-4934-4F64-B6C7-A7B107668C34}" presName="sibTrans" presStyleCnt="0"/>
      <dgm:spPr/>
    </dgm:pt>
    <dgm:pt modelId="{47872654-7D0B-45F5-A2A5-023628F86A2C}" type="pres">
      <dgm:prSet presAssocID="{FE366A1F-5712-4C7B-8BEB-C15EB7BC618B}" presName="node" presStyleLbl="node1" presStyleIdx="1" presStyleCnt="6">
        <dgm:presLayoutVars>
          <dgm:bulletEnabled val="1"/>
        </dgm:presLayoutVars>
      </dgm:prSet>
      <dgm:spPr/>
    </dgm:pt>
    <dgm:pt modelId="{454F708B-5777-4E53-8A4F-985F8D8F703D}" type="pres">
      <dgm:prSet presAssocID="{1FC78DF7-A3DD-4516-989F-AF3801DE0F55}" presName="sibTrans" presStyleCnt="0"/>
      <dgm:spPr/>
    </dgm:pt>
    <dgm:pt modelId="{18C07EA1-B84F-44FB-9D7A-A00DADDEEEC5}" type="pres">
      <dgm:prSet presAssocID="{A88E7666-9817-41D3-9302-BBFDF6030F8B}" presName="node" presStyleLbl="node1" presStyleIdx="2" presStyleCnt="6">
        <dgm:presLayoutVars>
          <dgm:bulletEnabled val="1"/>
        </dgm:presLayoutVars>
      </dgm:prSet>
      <dgm:spPr/>
    </dgm:pt>
    <dgm:pt modelId="{94AC82CA-ACE9-4CDB-ABF7-FCB3E7152E37}" type="pres">
      <dgm:prSet presAssocID="{4DD5FA78-9747-4156-8E11-DECDBA59B4CB}" presName="sibTrans" presStyleCnt="0"/>
      <dgm:spPr/>
    </dgm:pt>
    <dgm:pt modelId="{55AB2F6A-991C-459B-9379-5413C708B8EF}" type="pres">
      <dgm:prSet presAssocID="{901127CE-4DCE-4193-887D-E7A8ABC94C21}" presName="node" presStyleLbl="node1" presStyleIdx="3" presStyleCnt="6">
        <dgm:presLayoutVars>
          <dgm:bulletEnabled val="1"/>
        </dgm:presLayoutVars>
      </dgm:prSet>
      <dgm:spPr/>
    </dgm:pt>
    <dgm:pt modelId="{4871112C-28F0-4178-887D-CF6015CF0604}" type="pres">
      <dgm:prSet presAssocID="{3EED9CDC-3017-4D97-966C-65251A3F82B2}" presName="sibTrans" presStyleCnt="0"/>
      <dgm:spPr/>
    </dgm:pt>
    <dgm:pt modelId="{C049D59C-1D42-4D7D-8E26-7C7513776A3A}" type="pres">
      <dgm:prSet presAssocID="{439784FA-986A-4F01-BD0F-2F82C01B362D}" presName="node" presStyleLbl="node1" presStyleIdx="4" presStyleCnt="6">
        <dgm:presLayoutVars>
          <dgm:bulletEnabled val="1"/>
        </dgm:presLayoutVars>
      </dgm:prSet>
      <dgm:spPr/>
    </dgm:pt>
    <dgm:pt modelId="{94EFF407-B278-4DF3-8D8D-1181216ED3F2}" type="pres">
      <dgm:prSet presAssocID="{EA8E6757-0CE0-494F-AF48-10F9360C37CE}" presName="sibTrans" presStyleCnt="0"/>
      <dgm:spPr/>
    </dgm:pt>
    <dgm:pt modelId="{63F42085-A5DD-40EE-939F-ABD68932BEE0}" type="pres">
      <dgm:prSet presAssocID="{2C486753-C591-497F-A71A-29FA280BCDBF}" presName="node" presStyleLbl="node1" presStyleIdx="5" presStyleCnt="6">
        <dgm:presLayoutVars>
          <dgm:bulletEnabled val="1"/>
        </dgm:presLayoutVars>
      </dgm:prSet>
      <dgm:spPr/>
    </dgm:pt>
  </dgm:ptLst>
  <dgm:cxnLst>
    <dgm:cxn modelId="{29F2F516-3D73-4AAF-9687-F2B5EDE23D8A}" type="presOf" srcId="{EF094B1E-E9E1-480A-8AA9-A57AADB1742A}" destId="{13461739-EE20-4AE4-B38B-D9F00D97767B}" srcOrd="0" destOrd="0" presId="urn:microsoft.com/office/officeart/2005/8/layout/default"/>
    <dgm:cxn modelId="{721E175F-3EF5-4AE8-8562-F80BC48D8496}" srcId="{1BBCAB8C-CAD8-4CD7-A7A3-6ED6DE85AB95}" destId="{EF094B1E-E9E1-480A-8AA9-A57AADB1742A}" srcOrd="0" destOrd="0" parTransId="{1564FC04-122B-47A7-ACB0-E2062AF6E6E3}" sibTransId="{1CA5DE07-4934-4F64-B6C7-A7B107668C34}"/>
    <dgm:cxn modelId="{4DA05141-D060-4DAE-9936-C423D94EFFE1}" type="presOf" srcId="{FE366A1F-5712-4C7B-8BEB-C15EB7BC618B}" destId="{47872654-7D0B-45F5-A2A5-023628F86A2C}" srcOrd="0" destOrd="0" presId="urn:microsoft.com/office/officeart/2005/8/layout/default"/>
    <dgm:cxn modelId="{B67FD243-8EF3-4E44-A224-FD2DE2EB6598}" srcId="{1BBCAB8C-CAD8-4CD7-A7A3-6ED6DE85AB95}" destId="{901127CE-4DCE-4193-887D-E7A8ABC94C21}" srcOrd="3" destOrd="0" parTransId="{4C45B7DC-871C-4382-BCFD-CCCF59198EEE}" sibTransId="{3EED9CDC-3017-4D97-966C-65251A3F82B2}"/>
    <dgm:cxn modelId="{D4011648-91E0-40D4-883A-1F12339323B3}" type="presOf" srcId="{1BBCAB8C-CAD8-4CD7-A7A3-6ED6DE85AB95}" destId="{FB2A7CA1-5C68-40A5-9B5F-283DD15E3D98}" srcOrd="0" destOrd="0" presId="urn:microsoft.com/office/officeart/2005/8/layout/default"/>
    <dgm:cxn modelId="{4B4CB473-AFEF-47D7-B8FE-059F13B73859}" srcId="{1BBCAB8C-CAD8-4CD7-A7A3-6ED6DE85AB95}" destId="{A88E7666-9817-41D3-9302-BBFDF6030F8B}" srcOrd="2" destOrd="0" parTransId="{2229EA09-9BF3-4BCF-BEF5-55B74C082DBF}" sibTransId="{4DD5FA78-9747-4156-8E11-DECDBA59B4CB}"/>
    <dgm:cxn modelId="{ABC36B9E-B70F-4110-8113-964B8C1C229F}" srcId="{1BBCAB8C-CAD8-4CD7-A7A3-6ED6DE85AB95}" destId="{2C486753-C591-497F-A71A-29FA280BCDBF}" srcOrd="5" destOrd="0" parTransId="{2DF0D22B-7735-4281-AFF0-B109C061870A}" sibTransId="{B7B4A274-560B-4379-9843-7A68C3F75AAD}"/>
    <dgm:cxn modelId="{9A59F0B6-E400-4C53-8353-9B5BA8794DD5}" type="presOf" srcId="{901127CE-4DCE-4193-887D-E7A8ABC94C21}" destId="{55AB2F6A-991C-459B-9379-5413C708B8EF}" srcOrd="0" destOrd="0" presId="urn:microsoft.com/office/officeart/2005/8/layout/default"/>
    <dgm:cxn modelId="{A9955ABA-D426-42D1-8085-9D0D1400C9B0}" type="presOf" srcId="{A88E7666-9817-41D3-9302-BBFDF6030F8B}" destId="{18C07EA1-B84F-44FB-9D7A-A00DADDEEEC5}" srcOrd="0" destOrd="0" presId="urn:microsoft.com/office/officeart/2005/8/layout/default"/>
    <dgm:cxn modelId="{BABEDEBA-863D-4A38-875B-2ACE16FDFB95}" srcId="{1BBCAB8C-CAD8-4CD7-A7A3-6ED6DE85AB95}" destId="{439784FA-986A-4F01-BD0F-2F82C01B362D}" srcOrd="4" destOrd="0" parTransId="{ACDED646-F561-472F-A0AD-5F53310BA7A6}" sibTransId="{EA8E6757-0CE0-494F-AF48-10F9360C37CE}"/>
    <dgm:cxn modelId="{F90276E2-F8E2-40E9-AF60-20058EBD1264}" srcId="{1BBCAB8C-CAD8-4CD7-A7A3-6ED6DE85AB95}" destId="{FE366A1F-5712-4C7B-8BEB-C15EB7BC618B}" srcOrd="1" destOrd="0" parTransId="{E285DCD7-FC38-4661-8433-342FFA7A8422}" sibTransId="{1FC78DF7-A3DD-4516-989F-AF3801DE0F55}"/>
    <dgm:cxn modelId="{EDBCDFE8-BB5D-41F5-A966-AA222BEE64AC}" type="presOf" srcId="{2C486753-C591-497F-A71A-29FA280BCDBF}" destId="{63F42085-A5DD-40EE-939F-ABD68932BEE0}" srcOrd="0" destOrd="0" presId="urn:microsoft.com/office/officeart/2005/8/layout/default"/>
    <dgm:cxn modelId="{F59FBDF6-907F-438A-9B48-8AB61071A7B9}" type="presOf" srcId="{439784FA-986A-4F01-BD0F-2F82C01B362D}" destId="{C049D59C-1D42-4D7D-8E26-7C7513776A3A}" srcOrd="0" destOrd="0" presId="urn:microsoft.com/office/officeart/2005/8/layout/default"/>
    <dgm:cxn modelId="{BE24DED2-6CF0-4EF3-BFA7-1BDDF0B91C76}" type="presParOf" srcId="{FB2A7CA1-5C68-40A5-9B5F-283DD15E3D98}" destId="{13461739-EE20-4AE4-B38B-D9F00D97767B}" srcOrd="0" destOrd="0" presId="urn:microsoft.com/office/officeart/2005/8/layout/default"/>
    <dgm:cxn modelId="{4F6635CB-8D28-4FDC-9E70-1B45D85AAB68}" type="presParOf" srcId="{FB2A7CA1-5C68-40A5-9B5F-283DD15E3D98}" destId="{C88D6C11-7827-4E69-A976-7EFACF27D1AD}" srcOrd="1" destOrd="0" presId="urn:microsoft.com/office/officeart/2005/8/layout/default"/>
    <dgm:cxn modelId="{922C7143-B2A9-4489-AF68-C906F68F52A5}" type="presParOf" srcId="{FB2A7CA1-5C68-40A5-9B5F-283DD15E3D98}" destId="{47872654-7D0B-45F5-A2A5-023628F86A2C}" srcOrd="2" destOrd="0" presId="urn:microsoft.com/office/officeart/2005/8/layout/default"/>
    <dgm:cxn modelId="{62FC6BDC-E5C6-4C77-92C6-5176BEFB7921}" type="presParOf" srcId="{FB2A7CA1-5C68-40A5-9B5F-283DD15E3D98}" destId="{454F708B-5777-4E53-8A4F-985F8D8F703D}" srcOrd="3" destOrd="0" presId="urn:microsoft.com/office/officeart/2005/8/layout/default"/>
    <dgm:cxn modelId="{A525CD8E-9977-453D-A34B-39A50B783008}" type="presParOf" srcId="{FB2A7CA1-5C68-40A5-9B5F-283DD15E3D98}" destId="{18C07EA1-B84F-44FB-9D7A-A00DADDEEEC5}" srcOrd="4" destOrd="0" presId="urn:microsoft.com/office/officeart/2005/8/layout/default"/>
    <dgm:cxn modelId="{0DFFBE47-A59F-419D-97FE-7331CEBFA162}" type="presParOf" srcId="{FB2A7CA1-5C68-40A5-9B5F-283DD15E3D98}" destId="{94AC82CA-ACE9-4CDB-ABF7-FCB3E7152E37}" srcOrd="5" destOrd="0" presId="urn:microsoft.com/office/officeart/2005/8/layout/default"/>
    <dgm:cxn modelId="{408C4BBB-D840-4ECD-8F30-987987CDA528}" type="presParOf" srcId="{FB2A7CA1-5C68-40A5-9B5F-283DD15E3D98}" destId="{55AB2F6A-991C-459B-9379-5413C708B8EF}" srcOrd="6" destOrd="0" presId="urn:microsoft.com/office/officeart/2005/8/layout/default"/>
    <dgm:cxn modelId="{615CD32C-F0D8-4D59-A23C-BF8C099C0565}" type="presParOf" srcId="{FB2A7CA1-5C68-40A5-9B5F-283DD15E3D98}" destId="{4871112C-28F0-4178-887D-CF6015CF0604}" srcOrd="7" destOrd="0" presId="urn:microsoft.com/office/officeart/2005/8/layout/default"/>
    <dgm:cxn modelId="{181F4A96-EEFB-4528-BE67-8A141DFA447A}" type="presParOf" srcId="{FB2A7CA1-5C68-40A5-9B5F-283DD15E3D98}" destId="{C049D59C-1D42-4D7D-8E26-7C7513776A3A}" srcOrd="8" destOrd="0" presId="urn:microsoft.com/office/officeart/2005/8/layout/default"/>
    <dgm:cxn modelId="{8FAA5B7A-CBC0-47DF-B605-3163B010A55D}" type="presParOf" srcId="{FB2A7CA1-5C68-40A5-9B5F-283DD15E3D98}" destId="{94EFF407-B278-4DF3-8D8D-1181216ED3F2}" srcOrd="9" destOrd="0" presId="urn:microsoft.com/office/officeart/2005/8/layout/default"/>
    <dgm:cxn modelId="{6E92FE45-5629-489B-9169-18D6832D7A8B}" type="presParOf" srcId="{FB2A7CA1-5C68-40A5-9B5F-283DD15E3D98}" destId="{63F42085-A5DD-40EE-939F-ABD68932BEE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8562F3-15F9-4CC3-84F5-DF83505DCCE0}"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2F476FFD-33BE-4DDC-B388-A6FC2EC1EE69}">
      <dgm:prSet/>
      <dgm:spPr/>
      <dgm:t>
        <a:bodyPr/>
        <a:lstStyle/>
        <a:p>
          <a:r>
            <a:rPr lang="en-AU" b="0" i="0" baseline="0"/>
            <a:t>1. knowledge and understanding about resource management and its role in ensuring individual, group, family and community wellbeing </a:t>
          </a:r>
          <a:endParaRPr lang="en-US"/>
        </a:p>
      </dgm:t>
    </dgm:pt>
    <dgm:pt modelId="{4E9CB89B-C34F-407B-B670-8334A23AF932}" type="parTrans" cxnId="{C5E922A4-242D-4BA8-A1EF-11D9CCEA450B}">
      <dgm:prSet/>
      <dgm:spPr/>
      <dgm:t>
        <a:bodyPr/>
        <a:lstStyle/>
        <a:p>
          <a:endParaRPr lang="en-US"/>
        </a:p>
      </dgm:t>
    </dgm:pt>
    <dgm:pt modelId="{5FB93743-F494-4EE6-BC24-FD21623A9C2F}" type="sibTrans" cxnId="{C5E922A4-242D-4BA8-A1EF-11D9CCEA450B}">
      <dgm:prSet/>
      <dgm:spPr/>
      <dgm:t>
        <a:bodyPr/>
        <a:lstStyle/>
        <a:p>
          <a:endParaRPr lang="en-US"/>
        </a:p>
      </dgm:t>
    </dgm:pt>
    <dgm:pt modelId="{EEF3D04E-9610-4C14-8639-71AD9B68C4F6}">
      <dgm:prSet/>
      <dgm:spPr/>
      <dgm:t>
        <a:bodyPr/>
        <a:lstStyle/>
        <a:p>
          <a:r>
            <a:rPr lang="en-AU" b="0" i="0" baseline="0"/>
            <a:t>2. knowledge and understanding about the contribution positive relationships make to individual, group, family and community wellbeing </a:t>
          </a:r>
          <a:endParaRPr lang="en-US"/>
        </a:p>
      </dgm:t>
    </dgm:pt>
    <dgm:pt modelId="{DA5DC9BF-09BC-40BA-B7AB-D1AEC317DD54}" type="parTrans" cxnId="{4ED730AE-0CC7-4B45-BE9D-A8DC0D2A6177}">
      <dgm:prSet/>
      <dgm:spPr/>
      <dgm:t>
        <a:bodyPr/>
        <a:lstStyle/>
        <a:p>
          <a:endParaRPr lang="en-US"/>
        </a:p>
      </dgm:t>
    </dgm:pt>
    <dgm:pt modelId="{62E8274F-A65D-4FBC-AC31-1638661B8816}" type="sibTrans" cxnId="{4ED730AE-0CC7-4B45-BE9D-A8DC0D2A6177}">
      <dgm:prSet/>
      <dgm:spPr/>
      <dgm:t>
        <a:bodyPr/>
        <a:lstStyle/>
        <a:p>
          <a:endParaRPr lang="en-US"/>
        </a:p>
      </dgm:t>
    </dgm:pt>
    <dgm:pt modelId="{009397FC-5CDF-4CF8-9949-116842C15257}">
      <dgm:prSet/>
      <dgm:spPr/>
      <dgm:t>
        <a:bodyPr/>
        <a:lstStyle/>
        <a:p>
          <a:r>
            <a:rPr lang="en-AU" b="0" i="0" baseline="0"/>
            <a:t>3. knowledge and understanding about the influence of a range of societal factors on individuals and the nature of groups, families and communities </a:t>
          </a:r>
          <a:endParaRPr lang="en-US"/>
        </a:p>
      </dgm:t>
    </dgm:pt>
    <dgm:pt modelId="{D7E901CA-C9C4-414A-9929-F7DAAEAAD947}" type="parTrans" cxnId="{F478FC87-D00B-4D2F-872E-3894E9A87659}">
      <dgm:prSet/>
      <dgm:spPr/>
      <dgm:t>
        <a:bodyPr/>
        <a:lstStyle/>
        <a:p>
          <a:endParaRPr lang="en-US"/>
        </a:p>
      </dgm:t>
    </dgm:pt>
    <dgm:pt modelId="{5AFE1AC1-E41D-4BE8-AFDF-268B7EC2B3C1}" type="sibTrans" cxnId="{F478FC87-D00B-4D2F-872E-3894E9A87659}">
      <dgm:prSet/>
      <dgm:spPr/>
      <dgm:t>
        <a:bodyPr/>
        <a:lstStyle/>
        <a:p>
          <a:endParaRPr lang="en-US"/>
        </a:p>
      </dgm:t>
    </dgm:pt>
    <dgm:pt modelId="{E178BCDC-1DAF-4E46-B7B0-B88293F7BE59}">
      <dgm:prSet/>
      <dgm:spPr/>
      <dgm:t>
        <a:bodyPr/>
        <a:lstStyle/>
        <a:p>
          <a:r>
            <a:rPr lang="en-AU" b="0" i="0" baseline="0"/>
            <a:t>4. knowledge and understanding about research methodology and skills in researching, analysing and communicating </a:t>
          </a:r>
          <a:endParaRPr lang="en-US"/>
        </a:p>
      </dgm:t>
    </dgm:pt>
    <dgm:pt modelId="{B65C0959-3FE1-42C1-B267-660E257943B2}" type="parTrans" cxnId="{FF90B52F-125B-4D86-8F4E-AA02B2BFF2A0}">
      <dgm:prSet/>
      <dgm:spPr/>
      <dgm:t>
        <a:bodyPr/>
        <a:lstStyle/>
        <a:p>
          <a:endParaRPr lang="en-US"/>
        </a:p>
      </dgm:t>
    </dgm:pt>
    <dgm:pt modelId="{A50BC167-1502-4E04-BD90-1884D5698136}" type="sibTrans" cxnId="{FF90B52F-125B-4D86-8F4E-AA02B2BFF2A0}">
      <dgm:prSet/>
      <dgm:spPr/>
      <dgm:t>
        <a:bodyPr/>
        <a:lstStyle/>
        <a:p>
          <a:endParaRPr lang="en-US"/>
        </a:p>
      </dgm:t>
    </dgm:pt>
    <dgm:pt modelId="{FB21F507-4355-4AA8-B086-369C4E319D21}">
      <dgm:prSet/>
      <dgm:spPr/>
      <dgm:t>
        <a:bodyPr/>
        <a:lstStyle/>
        <a:p>
          <a:r>
            <a:rPr lang="en-AU" b="0" i="0" baseline="0"/>
            <a:t>5. skills in the application of management processes to meet the needs of individuals, groups, families and communities </a:t>
          </a:r>
          <a:endParaRPr lang="en-US"/>
        </a:p>
      </dgm:t>
    </dgm:pt>
    <dgm:pt modelId="{7278DD44-9843-4D5F-A03A-E4ECD8A19B8C}" type="parTrans" cxnId="{33D58F9C-E1E9-4889-9C2F-FDC931A14BFD}">
      <dgm:prSet/>
      <dgm:spPr/>
      <dgm:t>
        <a:bodyPr/>
        <a:lstStyle/>
        <a:p>
          <a:endParaRPr lang="en-US"/>
        </a:p>
      </dgm:t>
    </dgm:pt>
    <dgm:pt modelId="{4175740D-8602-4EF8-865A-6A060E578A37}" type="sibTrans" cxnId="{33D58F9C-E1E9-4889-9C2F-FDC931A14BFD}">
      <dgm:prSet/>
      <dgm:spPr/>
      <dgm:t>
        <a:bodyPr/>
        <a:lstStyle/>
        <a:p>
          <a:endParaRPr lang="en-US"/>
        </a:p>
      </dgm:t>
    </dgm:pt>
    <dgm:pt modelId="{FF10525D-69C0-4695-B6F7-97C2B71D1493}">
      <dgm:prSet/>
      <dgm:spPr/>
      <dgm:t>
        <a:bodyPr/>
        <a:lstStyle/>
        <a:p>
          <a:r>
            <a:rPr lang="en-AU" b="0" i="0" baseline="0"/>
            <a:t>6. skills in critical thinking and the ability to take responsible action to promote wellbeing </a:t>
          </a:r>
          <a:endParaRPr lang="en-US"/>
        </a:p>
      </dgm:t>
    </dgm:pt>
    <dgm:pt modelId="{1494C2DC-C9B6-4DB1-B169-2DC5B1328F07}" type="parTrans" cxnId="{9E64D469-530B-4997-BA25-5569256217D6}">
      <dgm:prSet/>
      <dgm:spPr/>
      <dgm:t>
        <a:bodyPr/>
        <a:lstStyle/>
        <a:p>
          <a:endParaRPr lang="en-US"/>
        </a:p>
      </dgm:t>
    </dgm:pt>
    <dgm:pt modelId="{0F2F7E70-38B8-4007-8341-AA74F78F718B}" type="sibTrans" cxnId="{9E64D469-530B-4997-BA25-5569256217D6}">
      <dgm:prSet/>
      <dgm:spPr/>
      <dgm:t>
        <a:bodyPr/>
        <a:lstStyle/>
        <a:p>
          <a:endParaRPr lang="en-US"/>
        </a:p>
      </dgm:t>
    </dgm:pt>
    <dgm:pt modelId="{34660826-AABE-49E0-94DD-82E25FCAB96E}">
      <dgm:prSet/>
      <dgm:spPr/>
      <dgm:t>
        <a:bodyPr/>
        <a:lstStyle/>
        <a:p>
          <a:r>
            <a:rPr lang="en-AU" b="0" i="0" baseline="0"/>
            <a:t>7. an appreciation of the diversity and interdependence of individuals, groups, families and communities. </a:t>
          </a:r>
          <a:endParaRPr lang="en-US"/>
        </a:p>
      </dgm:t>
    </dgm:pt>
    <dgm:pt modelId="{CE9B2518-DF79-46A1-8453-D4B15C08DFF4}" type="parTrans" cxnId="{07DBB724-6D8E-4D1C-A8FF-6FDDF5F7F009}">
      <dgm:prSet/>
      <dgm:spPr/>
      <dgm:t>
        <a:bodyPr/>
        <a:lstStyle/>
        <a:p>
          <a:endParaRPr lang="en-US"/>
        </a:p>
      </dgm:t>
    </dgm:pt>
    <dgm:pt modelId="{8D4DB8E2-3CC8-4DB3-BB7A-1A60FBB46398}" type="sibTrans" cxnId="{07DBB724-6D8E-4D1C-A8FF-6FDDF5F7F009}">
      <dgm:prSet/>
      <dgm:spPr/>
      <dgm:t>
        <a:bodyPr/>
        <a:lstStyle/>
        <a:p>
          <a:endParaRPr lang="en-US"/>
        </a:p>
      </dgm:t>
    </dgm:pt>
    <dgm:pt modelId="{A827E0E3-EBF8-41A5-BC07-737A2726500D}" type="pres">
      <dgm:prSet presAssocID="{AA8562F3-15F9-4CC3-84F5-DF83505DCCE0}" presName="diagram" presStyleCnt="0">
        <dgm:presLayoutVars>
          <dgm:dir/>
          <dgm:resizeHandles val="exact"/>
        </dgm:presLayoutVars>
      </dgm:prSet>
      <dgm:spPr/>
    </dgm:pt>
    <dgm:pt modelId="{AA6957D1-4266-46C5-9C2E-FBA90D316501}" type="pres">
      <dgm:prSet presAssocID="{2F476FFD-33BE-4DDC-B388-A6FC2EC1EE69}" presName="node" presStyleLbl="node1" presStyleIdx="0" presStyleCnt="7">
        <dgm:presLayoutVars>
          <dgm:bulletEnabled val="1"/>
        </dgm:presLayoutVars>
      </dgm:prSet>
      <dgm:spPr/>
    </dgm:pt>
    <dgm:pt modelId="{414AED6B-DC23-4043-B394-627832AB9D7E}" type="pres">
      <dgm:prSet presAssocID="{5FB93743-F494-4EE6-BC24-FD21623A9C2F}" presName="sibTrans" presStyleCnt="0"/>
      <dgm:spPr/>
    </dgm:pt>
    <dgm:pt modelId="{90A1CE24-BD50-4EA5-9EAE-B8C210CBC21C}" type="pres">
      <dgm:prSet presAssocID="{EEF3D04E-9610-4C14-8639-71AD9B68C4F6}" presName="node" presStyleLbl="node1" presStyleIdx="1" presStyleCnt="7">
        <dgm:presLayoutVars>
          <dgm:bulletEnabled val="1"/>
        </dgm:presLayoutVars>
      </dgm:prSet>
      <dgm:spPr/>
    </dgm:pt>
    <dgm:pt modelId="{73B8FE83-2294-4953-86C1-04C2A7DBAF68}" type="pres">
      <dgm:prSet presAssocID="{62E8274F-A65D-4FBC-AC31-1638661B8816}" presName="sibTrans" presStyleCnt="0"/>
      <dgm:spPr/>
    </dgm:pt>
    <dgm:pt modelId="{2684BF94-8586-4172-9ABF-6667258A2A19}" type="pres">
      <dgm:prSet presAssocID="{009397FC-5CDF-4CF8-9949-116842C15257}" presName="node" presStyleLbl="node1" presStyleIdx="2" presStyleCnt="7">
        <dgm:presLayoutVars>
          <dgm:bulletEnabled val="1"/>
        </dgm:presLayoutVars>
      </dgm:prSet>
      <dgm:spPr/>
    </dgm:pt>
    <dgm:pt modelId="{3AB145D8-E61E-4FB7-B96C-EEC1A92024D5}" type="pres">
      <dgm:prSet presAssocID="{5AFE1AC1-E41D-4BE8-AFDF-268B7EC2B3C1}" presName="sibTrans" presStyleCnt="0"/>
      <dgm:spPr/>
    </dgm:pt>
    <dgm:pt modelId="{FD5F1C53-0BF8-42F2-89CC-A1E635A2363B}" type="pres">
      <dgm:prSet presAssocID="{E178BCDC-1DAF-4E46-B7B0-B88293F7BE59}" presName="node" presStyleLbl="node1" presStyleIdx="3" presStyleCnt="7">
        <dgm:presLayoutVars>
          <dgm:bulletEnabled val="1"/>
        </dgm:presLayoutVars>
      </dgm:prSet>
      <dgm:spPr/>
    </dgm:pt>
    <dgm:pt modelId="{84F55D79-471C-4E9E-AFDE-A1340DD1B9B0}" type="pres">
      <dgm:prSet presAssocID="{A50BC167-1502-4E04-BD90-1884D5698136}" presName="sibTrans" presStyleCnt="0"/>
      <dgm:spPr/>
    </dgm:pt>
    <dgm:pt modelId="{0A2A3464-0399-4951-B214-4D674123DD47}" type="pres">
      <dgm:prSet presAssocID="{FB21F507-4355-4AA8-B086-369C4E319D21}" presName="node" presStyleLbl="node1" presStyleIdx="4" presStyleCnt="7">
        <dgm:presLayoutVars>
          <dgm:bulletEnabled val="1"/>
        </dgm:presLayoutVars>
      </dgm:prSet>
      <dgm:spPr/>
    </dgm:pt>
    <dgm:pt modelId="{3E2EFB63-1192-4F57-B683-47AFC9989605}" type="pres">
      <dgm:prSet presAssocID="{4175740D-8602-4EF8-865A-6A060E578A37}" presName="sibTrans" presStyleCnt="0"/>
      <dgm:spPr/>
    </dgm:pt>
    <dgm:pt modelId="{C8E9D057-0B5D-4FF0-BCBE-45B0F5F1186B}" type="pres">
      <dgm:prSet presAssocID="{FF10525D-69C0-4695-B6F7-97C2B71D1493}" presName="node" presStyleLbl="node1" presStyleIdx="5" presStyleCnt="7">
        <dgm:presLayoutVars>
          <dgm:bulletEnabled val="1"/>
        </dgm:presLayoutVars>
      </dgm:prSet>
      <dgm:spPr/>
    </dgm:pt>
    <dgm:pt modelId="{55D88C39-7DFD-4D2D-9058-1F7B2C8298CF}" type="pres">
      <dgm:prSet presAssocID="{0F2F7E70-38B8-4007-8341-AA74F78F718B}" presName="sibTrans" presStyleCnt="0"/>
      <dgm:spPr/>
    </dgm:pt>
    <dgm:pt modelId="{C0B1A5FF-F02A-4012-A703-BDA56652F1D3}" type="pres">
      <dgm:prSet presAssocID="{34660826-AABE-49E0-94DD-82E25FCAB96E}" presName="node" presStyleLbl="node1" presStyleIdx="6" presStyleCnt="7">
        <dgm:presLayoutVars>
          <dgm:bulletEnabled val="1"/>
        </dgm:presLayoutVars>
      </dgm:prSet>
      <dgm:spPr/>
    </dgm:pt>
  </dgm:ptLst>
  <dgm:cxnLst>
    <dgm:cxn modelId="{07DBB724-6D8E-4D1C-A8FF-6FDDF5F7F009}" srcId="{AA8562F3-15F9-4CC3-84F5-DF83505DCCE0}" destId="{34660826-AABE-49E0-94DD-82E25FCAB96E}" srcOrd="6" destOrd="0" parTransId="{CE9B2518-DF79-46A1-8453-D4B15C08DFF4}" sibTransId="{8D4DB8E2-3CC8-4DB3-BB7A-1A60FBB46398}"/>
    <dgm:cxn modelId="{FF90B52F-125B-4D86-8F4E-AA02B2BFF2A0}" srcId="{AA8562F3-15F9-4CC3-84F5-DF83505DCCE0}" destId="{E178BCDC-1DAF-4E46-B7B0-B88293F7BE59}" srcOrd="3" destOrd="0" parTransId="{B65C0959-3FE1-42C1-B267-660E257943B2}" sibTransId="{A50BC167-1502-4E04-BD90-1884D5698136}"/>
    <dgm:cxn modelId="{9E64D469-530B-4997-BA25-5569256217D6}" srcId="{AA8562F3-15F9-4CC3-84F5-DF83505DCCE0}" destId="{FF10525D-69C0-4695-B6F7-97C2B71D1493}" srcOrd="5" destOrd="0" parTransId="{1494C2DC-C9B6-4DB1-B169-2DC5B1328F07}" sibTransId="{0F2F7E70-38B8-4007-8341-AA74F78F718B}"/>
    <dgm:cxn modelId="{D5B83877-A54F-4BCA-BBB6-F4023348FF0F}" type="presOf" srcId="{009397FC-5CDF-4CF8-9949-116842C15257}" destId="{2684BF94-8586-4172-9ABF-6667258A2A19}" srcOrd="0" destOrd="0" presId="urn:microsoft.com/office/officeart/2005/8/layout/default"/>
    <dgm:cxn modelId="{863DF857-2D61-44A8-9A13-AFB040923B0F}" type="presOf" srcId="{FB21F507-4355-4AA8-B086-369C4E319D21}" destId="{0A2A3464-0399-4951-B214-4D674123DD47}" srcOrd="0" destOrd="0" presId="urn:microsoft.com/office/officeart/2005/8/layout/default"/>
    <dgm:cxn modelId="{F478FC87-D00B-4D2F-872E-3894E9A87659}" srcId="{AA8562F3-15F9-4CC3-84F5-DF83505DCCE0}" destId="{009397FC-5CDF-4CF8-9949-116842C15257}" srcOrd="2" destOrd="0" parTransId="{D7E901CA-C9C4-414A-9929-F7DAAEAAD947}" sibTransId="{5AFE1AC1-E41D-4BE8-AFDF-268B7EC2B3C1}"/>
    <dgm:cxn modelId="{33D58F9C-E1E9-4889-9C2F-FDC931A14BFD}" srcId="{AA8562F3-15F9-4CC3-84F5-DF83505DCCE0}" destId="{FB21F507-4355-4AA8-B086-369C4E319D21}" srcOrd="4" destOrd="0" parTransId="{7278DD44-9843-4D5F-A03A-E4ECD8A19B8C}" sibTransId="{4175740D-8602-4EF8-865A-6A060E578A37}"/>
    <dgm:cxn modelId="{5B85A79C-2B10-4DF6-A302-26D7F4E899B5}" type="presOf" srcId="{E178BCDC-1DAF-4E46-B7B0-B88293F7BE59}" destId="{FD5F1C53-0BF8-42F2-89CC-A1E635A2363B}" srcOrd="0" destOrd="0" presId="urn:microsoft.com/office/officeart/2005/8/layout/default"/>
    <dgm:cxn modelId="{5C362FA3-E87F-4988-BC28-AD35BF5C81F6}" type="presOf" srcId="{34660826-AABE-49E0-94DD-82E25FCAB96E}" destId="{C0B1A5FF-F02A-4012-A703-BDA56652F1D3}" srcOrd="0" destOrd="0" presId="urn:microsoft.com/office/officeart/2005/8/layout/default"/>
    <dgm:cxn modelId="{C5E922A4-242D-4BA8-A1EF-11D9CCEA450B}" srcId="{AA8562F3-15F9-4CC3-84F5-DF83505DCCE0}" destId="{2F476FFD-33BE-4DDC-B388-A6FC2EC1EE69}" srcOrd="0" destOrd="0" parTransId="{4E9CB89B-C34F-407B-B670-8334A23AF932}" sibTransId="{5FB93743-F494-4EE6-BC24-FD21623A9C2F}"/>
    <dgm:cxn modelId="{593C33A8-F742-4FCC-BDB3-CE1F79B4A826}" type="presOf" srcId="{FF10525D-69C0-4695-B6F7-97C2B71D1493}" destId="{C8E9D057-0B5D-4FF0-BCBE-45B0F5F1186B}" srcOrd="0" destOrd="0" presId="urn:microsoft.com/office/officeart/2005/8/layout/default"/>
    <dgm:cxn modelId="{4ED730AE-0CC7-4B45-BE9D-A8DC0D2A6177}" srcId="{AA8562F3-15F9-4CC3-84F5-DF83505DCCE0}" destId="{EEF3D04E-9610-4C14-8639-71AD9B68C4F6}" srcOrd="1" destOrd="0" parTransId="{DA5DC9BF-09BC-40BA-B7AB-D1AEC317DD54}" sibTransId="{62E8274F-A65D-4FBC-AC31-1638661B8816}"/>
    <dgm:cxn modelId="{0BE50FD3-B972-446A-B4F1-B1A0CB8AE4DA}" type="presOf" srcId="{EEF3D04E-9610-4C14-8639-71AD9B68C4F6}" destId="{90A1CE24-BD50-4EA5-9EAE-B8C210CBC21C}" srcOrd="0" destOrd="0" presId="urn:microsoft.com/office/officeart/2005/8/layout/default"/>
    <dgm:cxn modelId="{706FE3D6-2462-491D-AF8D-5872524F9F3E}" type="presOf" srcId="{2F476FFD-33BE-4DDC-B388-A6FC2EC1EE69}" destId="{AA6957D1-4266-46C5-9C2E-FBA90D316501}" srcOrd="0" destOrd="0" presId="urn:microsoft.com/office/officeart/2005/8/layout/default"/>
    <dgm:cxn modelId="{FB4611DE-B4A4-4D38-AD8A-5CB845BC7415}" type="presOf" srcId="{AA8562F3-15F9-4CC3-84F5-DF83505DCCE0}" destId="{A827E0E3-EBF8-41A5-BC07-737A2726500D}" srcOrd="0" destOrd="0" presId="urn:microsoft.com/office/officeart/2005/8/layout/default"/>
    <dgm:cxn modelId="{93024D0F-BCB8-4EDF-B344-3B6F9AB30AE3}" type="presParOf" srcId="{A827E0E3-EBF8-41A5-BC07-737A2726500D}" destId="{AA6957D1-4266-46C5-9C2E-FBA90D316501}" srcOrd="0" destOrd="0" presId="urn:microsoft.com/office/officeart/2005/8/layout/default"/>
    <dgm:cxn modelId="{6AF69568-AF1E-4122-810C-FAF86CEC19E0}" type="presParOf" srcId="{A827E0E3-EBF8-41A5-BC07-737A2726500D}" destId="{414AED6B-DC23-4043-B394-627832AB9D7E}" srcOrd="1" destOrd="0" presId="urn:microsoft.com/office/officeart/2005/8/layout/default"/>
    <dgm:cxn modelId="{E3B41593-7237-40D2-AF24-7CED408A9DC8}" type="presParOf" srcId="{A827E0E3-EBF8-41A5-BC07-737A2726500D}" destId="{90A1CE24-BD50-4EA5-9EAE-B8C210CBC21C}" srcOrd="2" destOrd="0" presId="urn:microsoft.com/office/officeart/2005/8/layout/default"/>
    <dgm:cxn modelId="{E3948598-1082-466B-B1E2-70C427517CAA}" type="presParOf" srcId="{A827E0E3-EBF8-41A5-BC07-737A2726500D}" destId="{73B8FE83-2294-4953-86C1-04C2A7DBAF68}" srcOrd="3" destOrd="0" presId="urn:microsoft.com/office/officeart/2005/8/layout/default"/>
    <dgm:cxn modelId="{85681618-0948-4F6E-B1AD-9502E1275858}" type="presParOf" srcId="{A827E0E3-EBF8-41A5-BC07-737A2726500D}" destId="{2684BF94-8586-4172-9ABF-6667258A2A19}" srcOrd="4" destOrd="0" presId="urn:microsoft.com/office/officeart/2005/8/layout/default"/>
    <dgm:cxn modelId="{844D5ADC-713E-4891-A75D-6E011823BEBA}" type="presParOf" srcId="{A827E0E3-EBF8-41A5-BC07-737A2726500D}" destId="{3AB145D8-E61E-4FB7-B96C-EEC1A92024D5}" srcOrd="5" destOrd="0" presId="urn:microsoft.com/office/officeart/2005/8/layout/default"/>
    <dgm:cxn modelId="{60E0FE51-7690-4F5D-AFE0-CF2CCEBB2F79}" type="presParOf" srcId="{A827E0E3-EBF8-41A5-BC07-737A2726500D}" destId="{FD5F1C53-0BF8-42F2-89CC-A1E635A2363B}" srcOrd="6" destOrd="0" presId="urn:microsoft.com/office/officeart/2005/8/layout/default"/>
    <dgm:cxn modelId="{B1044321-6EB3-469B-ADD4-6AF366364BE4}" type="presParOf" srcId="{A827E0E3-EBF8-41A5-BC07-737A2726500D}" destId="{84F55D79-471C-4E9E-AFDE-A1340DD1B9B0}" srcOrd="7" destOrd="0" presId="urn:microsoft.com/office/officeart/2005/8/layout/default"/>
    <dgm:cxn modelId="{5F399D4B-1C61-4D29-B09E-74B3ADC2BFB2}" type="presParOf" srcId="{A827E0E3-EBF8-41A5-BC07-737A2726500D}" destId="{0A2A3464-0399-4951-B214-4D674123DD47}" srcOrd="8" destOrd="0" presId="urn:microsoft.com/office/officeart/2005/8/layout/default"/>
    <dgm:cxn modelId="{2CD762FE-735A-45A1-84E1-0AC47CBE8760}" type="presParOf" srcId="{A827E0E3-EBF8-41A5-BC07-737A2726500D}" destId="{3E2EFB63-1192-4F57-B683-47AFC9989605}" srcOrd="9" destOrd="0" presId="urn:microsoft.com/office/officeart/2005/8/layout/default"/>
    <dgm:cxn modelId="{5113B3CC-1671-4E24-857E-64A605EA292B}" type="presParOf" srcId="{A827E0E3-EBF8-41A5-BC07-737A2726500D}" destId="{C8E9D057-0B5D-4FF0-BCBE-45B0F5F1186B}" srcOrd="10" destOrd="0" presId="urn:microsoft.com/office/officeart/2005/8/layout/default"/>
    <dgm:cxn modelId="{4E060F88-E597-42FF-AD4B-EFA21CC22EF4}" type="presParOf" srcId="{A827E0E3-EBF8-41A5-BC07-737A2726500D}" destId="{55D88C39-7DFD-4D2D-9058-1F7B2C8298CF}" srcOrd="11" destOrd="0" presId="urn:microsoft.com/office/officeart/2005/8/layout/default"/>
    <dgm:cxn modelId="{8BF2DBF7-BE37-428A-9C20-1E6ACCC68800}" type="presParOf" srcId="{A827E0E3-EBF8-41A5-BC07-737A2726500D}" destId="{C0B1A5FF-F02A-4012-A703-BDA56652F1D3}"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2F4263-6988-490A-AC1E-208D43CD982B}" type="doc">
      <dgm:prSet loTypeId="urn:microsoft.com/office/officeart/2016/7/layout/BasicLinearProcessNumbered" loCatId="process" qsTypeId="urn:microsoft.com/office/officeart/2005/8/quickstyle/simple4" qsCatId="simple" csTypeId="urn:microsoft.com/office/officeart/2005/8/colors/colorful5" csCatId="colorful" phldr="1"/>
      <dgm:spPr/>
      <dgm:t>
        <a:bodyPr/>
        <a:lstStyle/>
        <a:p>
          <a:endParaRPr lang="en-US"/>
        </a:p>
      </dgm:t>
    </dgm:pt>
    <dgm:pt modelId="{90402F72-B57B-4BCA-8F36-18643DB896ED}">
      <dgm:prSet/>
      <dgm:spPr/>
      <dgm:t>
        <a:bodyPr/>
        <a:lstStyle/>
        <a:p>
          <a:r>
            <a:rPr lang="en-AU" b="0" i="0" baseline="0" dirty="0"/>
            <a:t>Community and Family Studies Stage 6 aims to develop in each student an ability to manage resources and take action to support the needs of individuals, groups, families and communities in Australian society. </a:t>
          </a:r>
          <a:endParaRPr lang="en-US" dirty="0"/>
        </a:p>
      </dgm:t>
    </dgm:pt>
    <dgm:pt modelId="{392E4F50-1472-49E9-BC25-2C364BD1E3A4}" type="parTrans" cxnId="{396DF0B0-D4DB-4C94-B478-C377ACEBF971}">
      <dgm:prSet/>
      <dgm:spPr/>
      <dgm:t>
        <a:bodyPr/>
        <a:lstStyle/>
        <a:p>
          <a:endParaRPr lang="en-US"/>
        </a:p>
      </dgm:t>
    </dgm:pt>
    <dgm:pt modelId="{C4EF3ACA-2CC8-45F3-9EB7-100EBBFB2407}" type="sibTrans" cxnId="{396DF0B0-D4DB-4C94-B478-C377ACEBF971}">
      <dgm:prSet phldrT="1" phldr="0"/>
      <dgm:spPr/>
      <dgm:t>
        <a:bodyPr/>
        <a:lstStyle/>
        <a:p>
          <a:r>
            <a:rPr lang="en-US"/>
            <a:t>1</a:t>
          </a:r>
        </a:p>
      </dgm:t>
    </dgm:pt>
    <dgm:pt modelId="{18147BEC-BB2A-44F7-BD9A-58D811C6C713}">
      <dgm:prSet/>
      <dgm:spPr/>
      <dgm:t>
        <a:bodyPr/>
        <a:lstStyle/>
        <a:p>
          <a:r>
            <a:rPr lang="en-AU" b="1" dirty="0"/>
            <a:t>Resource Management: </a:t>
          </a:r>
          <a:r>
            <a:rPr lang="en-AU" dirty="0"/>
            <a:t>Students have been learning about t</a:t>
          </a:r>
          <a:r>
            <a:rPr lang="en-AU" b="0" i="0" baseline="0" dirty="0"/>
            <a:t>he fundamental importance of the skill of resource management, which is the use of resources to satisfy needs in order to achieve wellbeing. </a:t>
          </a:r>
          <a:endParaRPr lang="en-US" dirty="0"/>
        </a:p>
      </dgm:t>
    </dgm:pt>
    <dgm:pt modelId="{FE3A02B1-1D1B-47E4-9AE5-8E72D2D0AB94}" type="parTrans" cxnId="{E3A3E67C-F239-48FE-9FCB-DD83D288AA98}">
      <dgm:prSet/>
      <dgm:spPr/>
      <dgm:t>
        <a:bodyPr/>
        <a:lstStyle/>
        <a:p>
          <a:endParaRPr lang="en-US"/>
        </a:p>
      </dgm:t>
    </dgm:pt>
    <dgm:pt modelId="{3EDC0D34-85B2-4700-A00F-06186C645A9D}" type="sibTrans" cxnId="{E3A3E67C-F239-48FE-9FCB-DD83D288AA98}">
      <dgm:prSet phldrT="2" phldr="0"/>
      <dgm:spPr/>
      <dgm:t>
        <a:bodyPr/>
        <a:lstStyle/>
        <a:p>
          <a:r>
            <a:rPr lang="en-US"/>
            <a:t>2</a:t>
          </a:r>
        </a:p>
      </dgm:t>
    </dgm:pt>
    <dgm:pt modelId="{87590993-59A7-45C1-94E3-F467D603F12C}">
      <dgm:prSet/>
      <dgm:spPr/>
      <dgm:t>
        <a:bodyPr/>
        <a:lstStyle/>
        <a:p>
          <a:r>
            <a:rPr lang="en-AU" b="1" dirty="0"/>
            <a:t>Families and Communities: </a:t>
          </a:r>
          <a:r>
            <a:rPr lang="en-AU" b="0" i="0" baseline="0" dirty="0"/>
            <a:t>This module provides students with an insight into family structures and communities and the roles individuals adopt within each. The module requires students to examine how constant change challenges families and communities, and that both informal and formal support available can assist them to manage the change effectively. </a:t>
          </a:r>
          <a:endParaRPr lang="en-US" dirty="0"/>
        </a:p>
      </dgm:t>
    </dgm:pt>
    <dgm:pt modelId="{1AE7ED9F-EBB3-4F1F-9C27-9B0954844089}" type="parTrans" cxnId="{1E61C789-130C-4A4B-82BE-75649EFEB65F}">
      <dgm:prSet/>
      <dgm:spPr/>
      <dgm:t>
        <a:bodyPr/>
        <a:lstStyle/>
        <a:p>
          <a:endParaRPr lang="en-US"/>
        </a:p>
      </dgm:t>
    </dgm:pt>
    <dgm:pt modelId="{4585CAA0-EE03-4309-97CC-1AF5DCF82968}" type="sibTrans" cxnId="{1E61C789-130C-4A4B-82BE-75649EFEB65F}">
      <dgm:prSet phldrT="3" phldr="0"/>
      <dgm:spPr/>
      <dgm:t>
        <a:bodyPr/>
        <a:lstStyle/>
        <a:p>
          <a:r>
            <a:rPr lang="en-US"/>
            <a:t>3</a:t>
          </a:r>
        </a:p>
      </dgm:t>
    </dgm:pt>
    <dgm:pt modelId="{06D17183-3818-4D74-91B8-368A0871FF6A}">
      <dgm:prSet/>
      <dgm:spPr/>
      <dgm:t>
        <a:bodyPr/>
        <a:lstStyle/>
        <a:p>
          <a:r>
            <a:rPr lang="en-AU" b="1" dirty="0"/>
            <a:t>Individuals and Groups: </a:t>
          </a:r>
          <a:r>
            <a:rPr lang="en-AU" b="0" i="0" baseline="0" dirty="0"/>
            <a:t>This module explores the role that individuals and groups play in meeting the specific needs of individuals, families and communities. Students explore the importance of building positive interpersonal relationships in order to promote a sense of belonging among individuals, families and social groups. </a:t>
          </a:r>
          <a:endParaRPr lang="en-US" dirty="0"/>
        </a:p>
      </dgm:t>
    </dgm:pt>
    <dgm:pt modelId="{EB64723B-7AE4-49F8-8E60-AE74421BE00F}" type="parTrans" cxnId="{1F3885A6-3E45-4F5D-83EC-0AAD1FA9923C}">
      <dgm:prSet/>
      <dgm:spPr/>
      <dgm:t>
        <a:bodyPr/>
        <a:lstStyle/>
        <a:p>
          <a:endParaRPr lang="en-US"/>
        </a:p>
      </dgm:t>
    </dgm:pt>
    <dgm:pt modelId="{C6A51CFD-CCAC-44CF-BC52-4BE50EF94F1E}" type="sibTrans" cxnId="{1F3885A6-3E45-4F5D-83EC-0AAD1FA9923C}">
      <dgm:prSet phldrT="4" phldr="0"/>
      <dgm:spPr/>
      <dgm:t>
        <a:bodyPr/>
        <a:lstStyle/>
        <a:p>
          <a:r>
            <a:rPr lang="en-US"/>
            <a:t>4</a:t>
          </a:r>
        </a:p>
      </dgm:t>
    </dgm:pt>
    <dgm:pt modelId="{6BE86B3E-7A77-4F74-B380-FA3CAA26B187}" type="pres">
      <dgm:prSet presAssocID="{CF2F4263-6988-490A-AC1E-208D43CD982B}" presName="Name0" presStyleCnt="0">
        <dgm:presLayoutVars>
          <dgm:animLvl val="lvl"/>
          <dgm:resizeHandles val="exact"/>
        </dgm:presLayoutVars>
      </dgm:prSet>
      <dgm:spPr/>
    </dgm:pt>
    <dgm:pt modelId="{2528FDF1-1030-4943-9FE0-203DABE1819B}" type="pres">
      <dgm:prSet presAssocID="{90402F72-B57B-4BCA-8F36-18643DB896ED}" presName="compositeNode" presStyleCnt="0">
        <dgm:presLayoutVars>
          <dgm:bulletEnabled val="1"/>
        </dgm:presLayoutVars>
      </dgm:prSet>
      <dgm:spPr/>
    </dgm:pt>
    <dgm:pt modelId="{566FAE5C-B561-406B-8F82-1B4E41CC7C1C}" type="pres">
      <dgm:prSet presAssocID="{90402F72-B57B-4BCA-8F36-18643DB896ED}" presName="bgRect" presStyleLbl="bgAccFollowNode1" presStyleIdx="0" presStyleCnt="4" custScaleY="113775"/>
      <dgm:spPr/>
    </dgm:pt>
    <dgm:pt modelId="{FB4E93AD-618E-475B-B259-B420BF177895}" type="pres">
      <dgm:prSet presAssocID="{C4EF3ACA-2CC8-45F3-9EB7-100EBBFB2407}" presName="sibTransNodeCircle" presStyleLbl="alignNode1" presStyleIdx="0" presStyleCnt="8">
        <dgm:presLayoutVars>
          <dgm:chMax val="0"/>
          <dgm:bulletEnabled/>
        </dgm:presLayoutVars>
      </dgm:prSet>
      <dgm:spPr/>
    </dgm:pt>
    <dgm:pt modelId="{2D546F6F-1327-4239-B5AA-517D31672AFC}" type="pres">
      <dgm:prSet presAssocID="{90402F72-B57B-4BCA-8F36-18643DB896ED}" presName="bottomLine" presStyleLbl="alignNode1" presStyleIdx="1" presStyleCnt="8">
        <dgm:presLayoutVars/>
      </dgm:prSet>
      <dgm:spPr/>
    </dgm:pt>
    <dgm:pt modelId="{EAACFFA3-C25E-4F4B-A6CB-2C5ED6EB0696}" type="pres">
      <dgm:prSet presAssocID="{90402F72-B57B-4BCA-8F36-18643DB896ED}" presName="nodeText" presStyleLbl="bgAccFollowNode1" presStyleIdx="0" presStyleCnt="4">
        <dgm:presLayoutVars>
          <dgm:bulletEnabled val="1"/>
        </dgm:presLayoutVars>
      </dgm:prSet>
      <dgm:spPr/>
    </dgm:pt>
    <dgm:pt modelId="{137B7037-A76C-47A4-A3C0-9528AE3C86A8}" type="pres">
      <dgm:prSet presAssocID="{C4EF3ACA-2CC8-45F3-9EB7-100EBBFB2407}" presName="sibTrans" presStyleCnt="0"/>
      <dgm:spPr/>
    </dgm:pt>
    <dgm:pt modelId="{E77A793B-E430-4BF6-87D7-8A6898A619FC}" type="pres">
      <dgm:prSet presAssocID="{18147BEC-BB2A-44F7-BD9A-58D811C6C713}" presName="compositeNode" presStyleCnt="0">
        <dgm:presLayoutVars>
          <dgm:bulletEnabled val="1"/>
        </dgm:presLayoutVars>
      </dgm:prSet>
      <dgm:spPr/>
    </dgm:pt>
    <dgm:pt modelId="{8ED6136B-7977-451D-9ACA-BB7A43D3888E}" type="pres">
      <dgm:prSet presAssocID="{18147BEC-BB2A-44F7-BD9A-58D811C6C713}" presName="bgRect" presStyleLbl="bgAccFollowNode1" presStyleIdx="1" presStyleCnt="4" custScaleY="113775"/>
      <dgm:spPr/>
    </dgm:pt>
    <dgm:pt modelId="{5D1C1843-7FE0-4E5C-A4C9-DC302EB6A3A8}" type="pres">
      <dgm:prSet presAssocID="{3EDC0D34-85B2-4700-A00F-06186C645A9D}" presName="sibTransNodeCircle" presStyleLbl="alignNode1" presStyleIdx="2" presStyleCnt="8">
        <dgm:presLayoutVars>
          <dgm:chMax val="0"/>
          <dgm:bulletEnabled/>
        </dgm:presLayoutVars>
      </dgm:prSet>
      <dgm:spPr/>
    </dgm:pt>
    <dgm:pt modelId="{27371E2E-60BD-4102-9768-99767B376CBC}" type="pres">
      <dgm:prSet presAssocID="{18147BEC-BB2A-44F7-BD9A-58D811C6C713}" presName="bottomLine" presStyleLbl="alignNode1" presStyleIdx="3" presStyleCnt="8">
        <dgm:presLayoutVars/>
      </dgm:prSet>
      <dgm:spPr/>
    </dgm:pt>
    <dgm:pt modelId="{F440879C-2B7C-4886-96D4-34A8507F057E}" type="pres">
      <dgm:prSet presAssocID="{18147BEC-BB2A-44F7-BD9A-58D811C6C713}" presName="nodeText" presStyleLbl="bgAccFollowNode1" presStyleIdx="1" presStyleCnt="4">
        <dgm:presLayoutVars>
          <dgm:bulletEnabled val="1"/>
        </dgm:presLayoutVars>
      </dgm:prSet>
      <dgm:spPr/>
    </dgm:pt>
    <dgm:pt modelId="{BA441A00-9AF6-472E-82F1-625F10681C06}" type="pres">
      <dgm:prSet presAssocID="{3EDC0D34-85B2-4700-A00F-06186C645A9D}" presName="sibTrans" presStyleCnt="0"/>
      <dgm:spPr/>
    </dgm:pt>
    <dgm:pt modelId="{E2D44EAF-7584-4C27-A849-C0D670E4C0D0}" type="pres">
      <dgm:prSet presAssocID="{87590993-59A7-45C1-94E3-F467D603F12C}" presName="compositeNode" presStyleCnt="0">
        <dgm:presLayoutVars>
          <dgm:bulletEnabled val="1"/>
        </dgm:presLayoutVars>
      </dgm:prSet>
      <dgm:spPr/>
    </dgm:pt>
    <dgm:pt modelId="{4470C2B8-FA54-4344-A374-1F7ACAE7C490}" type="pres">
      <dgm:prSet presAssocID="{87590993-59A7-45C1-94E3-F467D603F12C}" presName="bgRect" presStyleLbl="bgAccFollowNode1" presStyleIdx="2" presStyleCnt="4" custScaleY="113775"/>
      <dgm:spPr/>
    </dgm:pt>
    <dgm:pt modelId="{4DF85811-DB6B-4C63-8030-E1F4D77B5E39}" type="pres">
      <dgm:prSet presAssocID="{4585CAA0-EE03-4309-97CC-1AF5DCF82968}" presName="sibTransNodeCircle" presStyleLbl="alignNode1" presStyleIdx="4" presStyleCnt="8">
        <dgm:presLayoutVars>
          <dgm:chMax val="0"/>
          <dgm:bulletEnabled/>
        </dgm:presLayoutVars>
      </dgm:prSet>
      <dgm:spPr/>
    </dgm:pt>
    <dgm:pt modelId="{2A5B99E5-E5E1-4944-88F9-F6F98DA40BBA}" type="pres">
      <dgm:prSet presAssocID="{87590993-59A7-45C1-94E3-F467D603F12C}" presName="bottomLine" presStyleLbl="alignNode1" presStyleIdx="5" presStyleCnt="8" custScaleY="2000000">
        <dgm:presLayoutVars/>
      </dgm:prSet>
      <dgm:spPr/>
    </dgm:pt>
    <dgm:pt modelId="{F0CC8610-7BA7-4F43-A3F7-3163F13A1FEC}" type="pres">
      <dgm:prSet presAssocID="{87590993-59A7-45C1-94E3-F467D603F12C}" presName="nodeText" presStyleLbl="bgAccFollowNode1" presStyleIdx="2" presStyleCnt="4">
        <dgm:presLayoutVars>
          <dgm:bulletEnabled val="1"/>
        </dgm:presLayoutVars>
      </dgm:prSet>
      <dgm:spPr/>
    </dgm:pt>
    <dgm:pt modelId="{63AF1414-F6DB-4FE8-AB22-11EA33F4E50D}" type="pres">
      <dgm:prSet presAssocID="{4585CAA0-EE03-4309-97CC-1AF5DCF82968}" presName="sibTrans" presStyleCnt="0"/>
      <dgm:spPr/>
    </dgm:pt>
    <dgm:pt modelId="{09956D96-1790-4E66-8E60-C2D0454A646C}" type="pres">
      <dgm:prSet presAssocID="{06D17183-3818-4D74-91B8-368A0871FF6A}" presName="compositeNode" presStyleCnt="0">
        <dgm:presLayoutVars>
          <dgm:bulletEnabled val="1"/>
        </dgm:presLayoutVars>
      </dgm:prSet>
      <dgm:spPr/>
    </dgm:pt>
    <dgm:pt modelId="{12073F5D-B41C-4806-B1F6-69B16722BC4D}" type="pres">
      <dgm:prSet presAssocID="{06D17183-3818-4D74-91B8-368A0871FF6A}" presName="bgRect" presStyleLbl="bgAccFollowNode1" presStyleIdx="3" presStyleCnt="4" custScaleY="113775"/>
      <dgm:spPr/>
    </dgm:pt>
    <dgm:pt modelId="{7BBB1A19-7C32-43C7-A811-8CA730DDC24E}" type="pres">
      <dgm:prSet presAssocID="{C6A51CFD-CCAC-44CF-BC52-4BE50EF94F1E}" presName="sibTransNodeCircle" presStyleLbl="alignNode1" presStyleIdx="6" presStyleCnt="8">
        <dgm:presLayoutVars>
          <dgm:chMax val="0"/>
          <dgm:bulletEnabled/>
        </dgm:presLayoutVars>
      </dgm:prSet>
      <dgm:spPr/>
    </dgm:pt>
    <dgm:pt modelId="{75E586C2-CE47-4735-979D-711ACEF97187}" type="pres">
      <dgm:prSet presAssocID="{06D17183-3818-4D74-91B8-368A0871FF6A}" presName="bottomLine" presStyleLbl="alignNode1" presStyleIdx="7" presStyleCnt="8">
        <dgm:presLayoutVars/>
      </dgm:prSet>
      <dgm:spPr/>
    </dgm:pt>
    <dgm:pt modelId="{54C132CE-661E-4CE4-A3ED-7B2F17957BC5}" type="pres">
      <dgm:prSet presAssocID="{06D17183-3818-4D74-91B8-368A0871FF6A}" presName="nodeText" presStyleLbl="bgAccFollowNode1" presStyleIdx="3" presStyleCnt="4">
        <dgm:presLayoutVars>
          <dgm:bulletEnabled val="1"/>
        </dgm:presLayoutVars>
      </dgm:prSet>
      <dgm:spPr/>
    </dgm:pt>
  </dgm:ptLst>
  <dgm:cxnLst>
    <dgm:cxn modelId="{2D507B3A-F0B4-49CA-957A-66604C0F5B1C}" type="presOf" srcId="{87590993-59A7-45C1-94E3-F467D603F12C}" destId="{4470C2B8-FA54-4344-A374-1F7ACAE7C490}" srcOrd="0" destOrd="0" presId="urn:microsoft.com/office/officeart/2016/7/layout/BasicLinearProcessNumbered"/>
    <dgm:cxn modelId="{90B6AD59-6922-40F9-8F8F-6E640EBA4BAC}" type="presOf" srcId="{18147BEC-BB2A-44F7-BD9A-58D811C6C713}" destId="{F440879C-2B7C-4886-96D4-34A8507F057E}" srcOrd="1" destOrd="0" presId="urn:microsoft.com/office/officeart/2016/7/layout/BasicLinearProcessNumbered"/>
    <dgm:cxn modelId="{4BAA0E7C-EB17-42FA-B6FB-3C89DA7BB54B}" type="presOf" srcId="{18147BEC-BB2A-44F7-BD9A-58D811C6C713}" destId="{8ED6136B-7977-451D-9ACA-BB7A43D3888E}" srcOrd="0" destOrd="0" presId="urn:microsoft.com/office/officeart/2016/7/layout/BasicLinearProcessNumbered"/>
    <dgm:cxn modelId="{E3A3E67C-F239-48FE-9FCB-DD83D288AA98}" srcId="{CF2F4263-6988-490A-AC1E-208D43CD982B}" destId="{18147BEC-BB2A-44F7-BD9A-58D811C6C713}" srcOrd="1" destOrd="0" parTransId="{FE3A02B1-1D1B-47E4-9AE5-8E72D2D0AB94}" sibTransId="{3EDC0D34-85B2-4700-A00F-06186C645A9D}"/>
    <dgm:cxn modelId="{30BD6680-1D64-441A-8097-64B8BA4C9FC4}" type="presOf" srcId="{90402F72-B57B-4BCA-8F36-18643DB896ED}" destId="{566FAE5C-B561-406B-8F82-1B4E41CC7C1C}" srcOrd="0" destOrd="0" presId="urn:microsoft.com/office/officeart/2016/7/layout/BasicLinearProcessNumbered"/>
    <dgm:cxn modelId="{1E61C789-130C-4A4B-82BE-75649EFEB65F}" srcId="{CF2F4263-6988-490A-AC1E-208D43CD982B}" destId="{87590993-59A7-45C1-94E3-F467D603F12C}" srcOrd="2" destOrd="0" parTransId="{1AE7ED9F-EBB3-4F1F-9C27-9B0954844089}" sibTransId="{4585CAA0-EE03-4309-97CC-1AF5DCF82968}"/>
    <dgm:cxn modelId="{3BC757A1-11EF-4AB2-9231-080B7415C7F3}" type="presOf" srcId="{C6A51CFD-CCAC-44CF-BC52-4BE50EF94F1E}" destId="{7BBB1A19-7C32-43C7-A811-8CA730DDC24E}" srcOrd="0" destOrd="0" presId="urn:microsoft.com/office/officeart/2016/7/layout/BasicLinearProcessNumbered"/>
    <dgm:cxn modelId="{243F59A4-9306-4BE3-9787-7B56B14672F4}" type="presOf" srcId="{4585CAA0-EE03-4309-97CC-1AF5DCF82968}" destId="{4DF85811-DB6B-4C63-8030-E1F4D77B5E39}" srcOrd="0" destOrd="0" presId="urn:microsoft.com/office/officeart/2016/7/layout/BasicLinearProcessNumbered"/>
    <dgm:cxn modelId="{1F3885A6-3E45-4F5D-83EC-0AAD1FA9923C}" srcId="{CF2F4263-6988-490A-AC1E-208D43CD982B}" destId="{06D17183-3818-4D74-91B8-368A0871FF6A}" srcOrd="3" destOrd="0" parTransId="{EB64723B-7AE4-49F8-8E60-AE74421BE00F}" sibTransId="{C6A51CFD-CCAC-44CF-BC52-4BE50EF94F1E}"/>
    <dgm:cxn modelId="{A103E2B0-B261-4CF2-B67E-9FE9D3D0995E}" type="presOf" srcId="{90402F72-B57B-4BCA-8F36-18643DB896ED}" destId="{EAACFFA3-C25E-4F4B-A6CB-2C5ED6EB0696}" srcOrd="1" destOrd="0" presId="urn:microsoft.com/office/officeart/2016/7/layout/BasicLinearProcessNumbered"/>
    <dgm:cxn modelId="{396DF0B0-D4DB-4C94-B478-C377ACEBF971}" srcId="{CF2F4263-6988-490A-AC1E-208D43CD982B}" destId="{90402F72-B57B-4BCA-8F36-18643DB896ED}" srcOrd="0" destOrd="0" parTransId="{392E4F50-1472-49E9-BC25-2C364BD1E3A4}" sibTransId="{C4EF3ACA-2CC8-45F3-9EB7-100EBBFB2407}"/>
    <dgm:cxn modelId="{03D947BA-C087-4F0B-8262-3B256E5EAFB0}" type="presOf" srcId="{06D17183-3818-4D74-91B8-368A0871FF6A}" destId="{54C132CE-661E-4CE4-A3ED-7B2F17957BC5}" srcOrd="1" destOrd="0" presId="urn:microsoft.com/office/officeart/2016/7/layout/BasicLinearProcessNumbered"/>
    <dgm:cxn modelId="{724F2DC7-CDA3-4E1B-931C-C526936755DF}" type="presOf" srcId="{C4EF3ACA-2CC8-45F3-9EB7-100EBBFB2407}" destId="{FB4E93AD-618E-475B-B259-B420BF177895}" srcOrd="0" destOrd="0" presId="urn:microsoft.com/office/officeart/2016/7/layout/BasicLinearProcessNumbered"/>
    <dgm:cxn modelId="{C0C99CD4-27D9-433D-8C19-C57B994712F9}" type="presOf" srcId="{CF2F4263-6988-490A-AC1E-208D43CD982B}" destId="{6BE86B3E-7A77-4F74-B380-FA3CAA26B187}" srcOrd="0" destOrd="0" presId="urn:microsoft.com/office/officeart/2016/7/layout/BasicLinearProcessNumbered"/>
    <dgm:cxn modelId="{C08FACDD-165F-4484-8478-B4B032C776B0}" type="presOf" srcId="{3EDC0D34-85B2-4700-A00F-06186C645A9D}" destId="{5D1C1843-7FE0-4E5C-A4C9-DC302EB6A3A8}" srcOrd="0" destOrd="0" presId="urn:microsoft.com/office/officeart/2016/7/layout/BasicLinearProcessNumbered"/>
    <dgm:cxn modelId="{E522D2E7-9ECC-43F9-B756-517303283546}" type="presOf" srcId="{87590993-59A7-45C1-94E3-F467D603F12C}" destId="{F0CC8610-7BA7-4F43-A3F7-3163F13A1FEC}" srcOrd="1" destOrd="0" presId="urn:microsoft.com/office/officeart/2016/7/layout/BasicLinearProcessNumbered"/>
    <dgm:cxn modelId="{F67E84EE-3F30-4D23-9998-6F94D4EDC3E8}" type="presOf" srcId="{06D17183-3818-4D74-91B8-368A0871FF6A}" destId="{12073F5D-B41C-4806-B1F6-69B16722BC4D}" srcOrd="0" destOrd="0" presId="urn:microsoft.com/office/officeart/2016/7/layout/BasicLinearProcessNumbered"/>
    <dgm:cxn modelId="{7E44134B-6D6B-4053-B7F5-F9438531D744}" type="presParOf" srcId="{6BE86B3E-7A77-4F74-B380-FA3CAA26B187}" destId="{2528FDF1-1030-4943-9FE0-203DABE1819B}" srcOrd="0" destOrd="0" presId="urn:microsoft.com/office/officeart/2016/7/layout/BasicLinearProcessNumbered"/>
    <dgm:cxn modelId="{804685C9-3F39-4F79-AAEE-FF0026C69879}" type="presParOf" srcId="{2528FDF1-1030-4943-9FE0-203DABE1819B}" destId="{566FAE5C-B561-406B-8F82-1B4E41CC7C1C}" srcOrd="0" destOrd="0" presId="urn:microsoft.com/office/officeart/2016/7/layout/BasicLinearProcessNumbered"/>
    <dgm:cxn modelId="{D4E57127-7097-4D6A-B2B6-F2231D90BFCF}" type="presParOf" srcId="{2528FDF1-1030-4943-9FE0-203DABE1819B}" destId="{FB4E93AD-618E-475B-B259-B420BF177895}" srcOrd="1" destOrd="0" presId="urn:microsoft.com/office/officeart/2016/7/layout/BasicLinearProcessNumbered"/>
    <dgm:cxn modelId="{D761EBD5-7C9E-4066-AC8F-A8312CFB7BB6}" type="presParOf" srcId="{2528FDF1-1030-4943-9FE0-203DABE1819B}" destId="{2D546F6F-1327-4239-B5AA-517D31672AFC}" srcOrd="2" destOrd="0" presId="urn:microsoft.com/office/officeart/2016/7/layout/BasicLinearProcessNumbered"/>
    <dgm:cxn modelId="{703E7656-4CEF-48D3-8AFF-9571836B03D4}" type="presParOf" srcId="{2528FDF1-1030-4943-9FE0-203DABE1819B}" destId="{EAACFFA3-C25E-4F4B-A6CB-2C5ED6EB0696}" srcOrd="3" destOrd="0" presId="urn:microsoft.com/office/officeart/2016/7/layout/BasicLinearProcessNumbered"/>
    <dgm:cxn modelId="{561554CF-9B52-4511-BD9F-427E20C5124D}" type="presParOf" srcId="{6BE86B3E-7A77-4F74-B380-FA3CAA26B187}" destId="{137B7037-A76C-47A4-A3C0-9528AE3C86A8}" srcOrd="1" destOrd="0" presId="urn:microsoft.com/office/officeart/2016/7/layout/BasicLinearProcessNumbered"/>
    <dgm:cxn modelId="{A9534059-B175-42FF-8649-E1816DC171D9}" type="presParOf" srcId="{6BE86B3E-7A77-4F74-B380-FA3CAA26B187}" destId="{E77A793B-E430-4BF6-87D7-8A6898A619FC}" srcOrd="2" destOrd="0" presId="urn:microsoft.com/office/officeart/2016/7/layout/BasicLinearProcessNumbered"/>
    <dgm:cxn modelId="{F9481671-482E-4653-BF1A-832C98D196D9}" type="presParOf" srcId="{E77A793B-E430-4BF6-87D7-8A6898A619FC}" destId="{8ED6136B-7977-451D-9ACA-BB7A43D3888E}" srcOrd="0" destOrd="0" presId="urn:microsoft.com/office/officeart/2016/7/layout/BasicLinearProcessNumbered"/>
    <dgm:cxn modelId="{C18EF605-FB46-4B16-BDDB-61BF5CBE8969}" type="presParOf" srcId="{E77A793B-E430-4BF6-87D7-8A6898A619FC}" destId="{5D1C1843-7FE0-4E5C-A4C9-DC302EB6A3A8}" srcOrd="1" destOrd="0" presId="urn:microsoft.com/office/officeart/2016/7/layout/BasicLinearProcessNumbered"/>
    <dgm:cxn modelId="{465720C8-5ED7-4BC0-80CA-AE6FE740F510}" type="presParOf" srcId="{E77A793B-E430-4BF6-87D7-8A6898A619FC}" destId="{27371E2E-60BD-4102-9768-99767B376CBC}" srcOrd="2" destOrd="0" presId="urn:microsoft.com/office/officeart/2016/7/layout/BasicLinearProcessNumbered"/>
    <dgm:cxn modelId="{7ED3105B-CD8B-4FB3-80BE-DE66B8826E97}" type="presParOf" srcId="{E77A793B-E430-4BF6-87D7-8A6898A619FC}" destId="{F440879C-2B7C-4886-96D4-34A8507F057E}" srcOrd="3" destOrd="0" presId="urn:microsoft.com/office/officeart/2016/7/layout/BasicLinearProcessNumbered"/>
    <dgm:cxn modelId="{598256CB-AFEB-448E-9D1D-9D16F82EEF68}" type="presParOf" srcId="{6BE86B3E-7A77-4F74-B380-FA3CAA26B187}" destId="{BA441A00-9AF6-472E-82F1-625F10681C06}" srcOrd="3" destOrd="0" presId="urn:microsoft.com/office/officeart/2016/7/layout/BasicLinearProcessNumbered"/>
    <dgm:cxn modelId="{FA092081-EC25-4C89-823F-A2AF085F0684}" type="presParOf" srcId="{6BE86B3E-7A77-4F74-B380-FA3CAA26B187}" destId="{E2D44EAF-7584-4C27-A849-C0D670E4C0D0}" srcOrd="4" destOrd="0" presId="urn:microsoft.com/office/officeart/2016/7/layout/BasicLinearProcessNumbered"/>
    <dgm:cxn modelId="{CB962DFF-D8D2-46D4-B841-98056DFFE17C}" type="presParOf" srcId="{E2D44EAF-7584-4C27-A849-C0D670E4C0D0}" destId="{4470C2B8-FA54-4344-A374-1F7ACAE7C490}" srcOrd="0" destOrd="0" presId="urn:microsoft.com/office/officeart/2016/7/layout/BasicLinearProcessNumbered"/>
    <dgm:cxn modelId="{469E3680-4EFF-45A0-8B63-E1F7B1CB9CBA}" type="presParOf" srcId="{E2D44EAF-7584-4C27-A849-C0D670E4C0D0}" destId="{4DF85811-DB6B-4C63-8030-E1F4D77B5E39}" srcOrd="1" destOrd="0" presId="urn:microsoft.com/office/officeart/2016/7/layout/BasicLinearProcessNumbered"/>
    <dgm:cxn modelId="{83FF0B47-77DB-4BDD-B0B4-7992F9E4C286}" type="presParOf" srcId="{E2D44EAF-7584-4C27-A849-C0D670E4C0D0}" destId="{2A5B99E5-E5E1-4944-88F9-F6F98DA40BBA}" srcOrd="2" destOrd="0" presId="urn:microsoft.com/office/officeart/2016/7/layout/BasicLinearProcessNumbered"/>
    <dgm:cxn modelId="{DF5E6E87-BF2A-4CEA-B070-8D2B672DF835}" type="presParOf" srcId="{E2D44EAF-7584-4C27-A849-C0D670E4C0D0}" destId="{F0CC8610-7BA7-4F43-A3F7-3163F13A1FEC}" srcOrd="3" destOrd="0" presId="urn:microsoft.com/office/officeart/2016/7/layout/BasicLinearProcessNumbered"/>
    <dgm:cxn modelId="{4ECF9D39-BCA2-419B-B653-ACABEAD279F7}" type="presParOf" srcId="{6BE86B3E-7A77-4F74-B380-FA3CAA26B187}" destId="{63AF1414-F6DB-4FE8-AB22-11EA33F4E50D}" srcOrd="5" destOrd="0" presId="urn:microsoft.com/office/officeart/2016/7/layout/BasicLinearProcessNumbered"/>
    <dgm:cxn modelId="{553CBE34-40ED-4916-8F44-F9E6AB1E7759}" type="presParOf" srcId="{6BE86B3E-7A77-4F74-B380-FA3CAA26B187}" destId="{09956D96-1790-4E66-8E60-C2D0454A646C}" srcOrd="6" destOrd="0" presId="urn:microsoft.com/office/officeart/2016/7/layout/BasicLinearProcessNumbered"/>
    <dgm:cxn modelId="{0164CF75-51D4-4D55-A538-65221BD16B2A}" type="presParOf" srcId="{09956D96-1790-4E66-8E60-C2D0454A646C}" destId="{12073F5D-B41C-4806-B1F6-69B16722BC4D}" srcOrd="0" destOrd="0" presId="urn:microsoft.com/office/officeart/2016/7/layout/BasicLinearProcessNumbered"/>
    <dgm:cxn modelId="{E80D2BCD-17E6-4D3E-A351-6C928A78E026}" type="presParOf" srcId="{09956D96-1790-4E66-8E60-C2D0454A646C}" destId="{7BBB1A19-7C32-43C7-A811-8CA730DDC24E}" srcOrd="1" destOrd="0" presId="urn:microsoft.com/office/officeart/2016/7/layout/BasicLinearProcessNumbered"/>
    <dgm:cxn modelId="{25883B11-9DEA-4726-8967-D480C70A0D2F}" type="presParOf" srcId="{09956D96-1790-4E66-8E60-C2D0454A646C}" destId="{75E586C2-CE47-4735-979D-711ACEF97187}" srcOrd="2" destOrd="0" presId="urn:microsoft.com/office/officeart/2016/7/layout/BasicLinearProcessNumbered"/>
    <dgm:cxn modelId="{DD7EC3A5-3FB3-4FF1-BF7F-5C0A8F0612E7}" type="presParOf" srcId="{09956D96-1790-4E66-8E60-C2D0454A646C}" destId="{54C132CE-661E-4CE4-A3ED-7B2F17957BC5}"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B08BCF-092C-419C-BA93-DBB544C2274E}" type="doc">
      <dgm:prSet loTypeId="urn:microsoft.com/office/officeart/2018/5/layout/IconCircleLabelList" loCatId="icon" qsTypeId="urn:microsoft.com/office/officeart/2005/8/quickstyle/simple1" qsCatId="simple" csTypeId="urn:microsoft.com/office/officeart/2018/5/colors/Iconchunking_neutralicon_accent2_2" csCatId="accent2" phldr="1"/>
      <dgm:spPr/>
      <dgm:t>
        <a:bodyPr/>
        <a:lstStyle/>
        <a:p>
          <a:endParaRPr lang="en-US"/>
        </a:p>
      </dgm:t>
    </dgm:pt>
    <dgm:pt modelId="{82CAAB87-2FD0-4413-9FB8-5F54B3E8BBF1}">
      <dgm:prSet/>
      <dgm:spPr/>
      <dgm:t>
        <a:bodyPr/>
        <a:lstStyle/>
        <a:p>
          <a:pPr>
            <a:lnSpc>
              <a:spcPct val="100000"/>
            </a:lnSpc>
            <a:defRPr cap="all"/>
          </a:pPr>
          <a:r>
            <a:rPr lang="en-AU"/>
            <a:t>Students must bring laptops to access Google Classroom and conduct research</a:t>
          </a:r>
          <a:endParaRPr lang="en-US"/>
        </a:p>
      </dgm:t>
    </dgm:pt>
    <dgm:pt modelId="{953397EA-FE83-420F-868E-3F0702DFB2B9}" type="parTrans" cxnId="{C210F73D-FF14-463F-8AD6-EF6E7D30D498}">
      <dgm:prSet/>
      <dgm:spPr/>
      <dgm:t>
        <a:bodyPr/>
        <a:lstStyle/>
        <a:p>
          <a:endParaRPr lang="en-US"/>
        </a:p>
      </dgm:t>
    </dgm:pt>
    <dgm:pt modelId="{788CCCEB-5BAB-491C-90AC-A758A662F099}" type="sibTrans" cxnId="{C210F73D-FF14-463F-8AD6-EF6E7D30D498}">
      <dgm:prSet/>
      <dgm:spPr/>
      <dgm:t>
        <a:bodyPr/>
        <a:lstStyle/>
        <a:p>
          <a:endParaRPr lang="en-US"/>
        </a:p>
      </dgm:t>
    </dgm:pt>
    <dgm:pt modelId="{C4D2BAE4-6F81-480F-AC88-655AB315B836}">
      <dgm:prSet/>
      <dgm:spPr/>
      <dgm:t>
        <a:bodyPr/>
        <a:lstStyle/>
        <a:p>
          <a:pPr>
            <a:lnSpc>
              <a:spcPct val="100000"/>
            </a:lnSpc>
            <a:defRPr cap="all"/>
          </a:pPr>
          <a:r>
            <a:rPr lang="en-AU"/>
            <a:t>Students must being writing equipment</a:t>
          </a:r>
          <a:endParaRPr lang="en-US"/>
        </a:p>
      </dgm:t>
    </dgm:pt>
    <dgm:pt modelId="{1BA06E5B-CB95-440E-9A27-6E3F45FA5791}" type="parTrans" cxnId="{D31C3146-1D44-4BC4-8CAB-7B69DCD9E6D1}">
      <dgm:prSet/>
      <dgm:spPr/>
      <dgm:t>
        <a:bodyPr/>
        <a:lstStyle/>
        <a:p>
          <a:endParaRPr lang="en-US"/>
        </a:p>
      </dgm:t>
    </dgm:pt>
    <dgm:pt modelId="{8BD83EB0-7555-4B5D-A804-F93E8DE2C657}" type="sibTrans" cxnId="{D31C3146-1D44-4BC4-8CAB-7B69DCD9E6D1}">
      <dgm:prSet/>
      <dgm:spPr/>
      <dgm:t>
        <a:bodyPr/>
        <a:lstStyle/>
        <a:p>
          <a:endParaRPr lang="en-US"/>
        </a:p>
      </dgm:t>
    </dgm:pt>
    <dgm:pt modelId="{69CD8A36-90AD-4A94-ACC1-0CBF280549A5}" type="pres">
      <dgm:prSet presAssocID="{2CB08BCF-092C-419C-BA93-DBB544C2274E}" presName="root" presStyleCnt="0">
        <dgm:presLayoutVars>
          <dgm:dir/>
          <dgm:resizeHandles val="exact"/>
        </dgm:presLayoutVars>
      </dgm:prSet>
      <dgm:spPr/>
    </dgm:pt>
    <dgm:pt modelId="{FB833702-AD4B-4895-8934-C234B1F5C688}" type="pres">
      <dgm:prSet presAssocID="{82CAAB87-2FD0-4413-9FB8-5F54B3E8BBF1}" presName="compNode" presStyleCnt="0"/>
      <dgm:spPr/>
    </dgm:pt>
    <dgm:pt modelId="{6CE1E699-5E38-4C8D-BD52-2C8B2CB4C272}" type="pres">
      <dgm:prSet presAssocID="{82CAAB87-2FD0-4413-9FB8-5F54B3E8BBF1}" presName="iconBgRect" presStyleLbl="bgShp" presStyleIdx="0" presStyleCnt="2"/>
      <dgm:spPr/>
    </dgm:pt>
    <dgm:pt modelId="{845B4A8C-6CF1-484C-A849-CBDFECF9D253}" type="pres">
      <dgm:prSet presAssocID="{82CAAB87-2FD0-4413-9FB8-5F54B3E8BBF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aptop"/>
        </a:ext>
      </dgm:extLst>
    </dgm:pt>
    <dgm:pt modelId="{0ABFDB4E-6F12-4F05-9EA3-3FE81F347943}" type="pres">
      <dgm:prSet presAssocID="{82CAAB87-2FD0-4413-9FB8-5F54B3E8BBF1}" presName="spaceRect" presStyleCnt="0"/>
      <dgm:spPr/>
    </dgm:pt>
    <dgm:pt modelId="{6BCC4F35-AE37-4722-A58E-2E6843C38AA4}" type="pres">
      <dgm:prSet presAssocID="{82CAAB87-2FD0-4413-9FB8-5F54B3E8BBF1}" presName="textRect" presStyleLbl="revTx" presStyleIdx="0" presStyleCnt="2">
        <dgm:presLayoutVars>
          <dgm:chMax val="1"/>
          <dgm:chPref val="1"/>
        </dgm:presLayoutVars>
      </dgm:prSet>
      <dgm:spPr/>
    </dgm:pt>
    <dgm:pt modelId="{499E9B9E-8112-46C1-9092-2D7CBCC53FDA}" type="pres">
      <dgm:prSet presAssocID="{788CCCEB-5BAB-491C-90AC-A758A662F099}" presName="sibTrans" presStyleCnt="0"/>
      <dgm:spPr/>
    </dgm:pt>
    <dgm:pt modelId="{05005448-C02A-4159-853B-142C39F031DC}" type="pres">
      <dgm:prSet presAssocID="{C4D2BAE4-6F81-480F-AC88-655AB315B836}" presName="compNode" presStyleCnt="0"/>
      <dgm:spPr/>
    </dgm:pt>
    <dgm:pt modelId="{2981EE7F-3CD9-4ADD-903C-98EC6CD94E34}" type="pres">
      <dgm:prSet presAssocID="{C4D2BAE4-6F81-480F-AC88-655AB315B836}" presName="iconBgRect" presStyleLbl="bgShp" presStyleIdx="1" presStyleCnt="2"/>
      <dgm:spPr/>
    </dgm:pt>
    <dgm:pt modelId="{90894D64-582A-4C7B-91AC-491D84A171E4}" type="pres">
      <dgm:prSet presAssocID="{C4D2BAE4-6F81-480F-AC88-655AB315B83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42350A79-3C8C-443A-83D8-2D09221C295E}" type="pres">
      <dgm:prSet presAssocID="{C4D2BAE4-6F81-480F-AC88-655AB315B836}" presName="spaceRect" presStyleCnt="0"/>
      <dgm:spPr/>
    </dgm:pt>
    <dgm:pt modelId="{A6EE8804-B8D2-45C2-A04D-2FD98394E3DD}" type="pres">
      <dgm:prSet presAssocID="{C4D2BAE4-6F81-480F-AC88-655AB315B836}" presName="textRect" presStyleLbl="revTx" presStyleIdx="1" presStyleCnt="2">
        <dgm:presLayoutVars>
          <dgm:chMax val="1"/>
          <dgm:chPref val="1"/>
        </dgm:presLayoutVars>
      </dgm:prSet>
      <dgm:spPr/>
    </dgm:pt>
  </dgm:ptLst>
  <dgm:cxnLst>
    <dgm:cxn modelId="{C210F73D-FF14-463F-8AD6-EF6E7D30D498}" srcId="{2CB08BCF-092C-419C-BA93-DBB544C2274E}" destId="{82CAAB87-2FD0-4413-9FB8-5F54B3E8BBF1}" srcOrd="0" destOrd="0" parTransId="{953397EA-FE83-420F-868E-3F0702DFB2B9}" sibTransId="{788CCCEB-5BAB-491C-90AC-A758A662F099}"/>
    <dgm:cxn modelId="{D31C3146-1D44-4BC4-8CAB-7B69DCD9E6D1}" srcId="{2CB08BCF-092C-419C-BA93-DBB544C2274E}" destId="{C4D2BAE4-6F81-480F-AC88-655AB315B836}" srcOrd="1" destOrd="0" parTransId="{1BA06E5B-CB95-440E-9A27-6E3F45FA5791}" sibTransId="{8BD83EB0-7555-4B5D-A804-F93E8DE2C657}"/>
    <dgm:cxn modelId="{D6BC1271-9D93-41CA-A8A6-A75E79EB30B6}" type="presOf" srcId="{2CB08BCF-092C-419C-BA93-DBB544C2274E}" destId="{69CD8A36-90AD-4A94-ACC1-0CBF280549A5}" srcOrd="0" destOrd="0" presId="urn:microsoft.com/office/officeart/2018/5/layout/IconCircleLabelList"/>
    <dgm:cxn modelId="{92F5D2B7-56FC-44E1-9656-3E326A98C451}" type="presOf" srcId="{C4D2BAE4-6F81-480F-AC88-655AB315B836}" destId="{A6EE8804-B8D2-45C2-A04D-2FD98394E3DD}" srcOrd="0" destOrd="0" presId="urn:microsoft.com/office/officeart/2018/5/layout/IconCircleLabelList"/>
    <dgm:cxn modelId="{EF9B48ED-EA85-4F33-B50B-F2257874AA77}" type="presOf" srcId="{82CAAB87-2FD0-4413-9FB8-5F54B3E8BBF1}" destId="{6BCC4F35-AE37-4722-A58E-2E6843C38AA4}" srcOrd="0" destOrd="0" presId="urn:microsoft.com/office/officeart/2018/5/layout/IconCircleLabelList"/>
    <dgm:cxn modelId="{2A938439-397E-4B9E-BBB3-D63FCFA30BF5}" type="presParOf" srcId="{69CD8A36-90AD-4A94-ACC1-0CBF280549A5}" destId="{FB833702-AD4B-4895-8934-C234B1F5C688}" srcOrd="0" destOrd="0" presId="urn:microsoft.com/office/officeart/2018/5/layout/IconCircleLabelList"/>
    <dgm:cxn modelId="{943A71DF-CCFD-42E1-8776-8968E8CA3AEE}" type="presParOf" srcId="{FB833702-AD4B-4895-8934-C234B1F5C688}" destId="{6CE1E699-5E38-4C8D-BD52-2C8B2CB4C272}" srcOrd="0" destOrd="0" presId="urn:microsoft.com/office/officeart/2018/5/layout/IconCircleLabelList"/>
    <dgm:cxn modelId="{A2A21055-1F9A-46CE-B605-74EE24736AF2}" type="presParOf" srcId="{FB833702-AD4B-4895-8934-C234B1F5C688}" destId="{845B4A8C-6CF1-484C-A849-CBDFECF9D253}" srcOrd="1" destOrd="0" presId="urn:microsoft.com/office/officeart/2018/5/layout/IconCircleLabelList"/>
    <dgm:cxn modelId="{F959501C-D5D2-44FC-B28F-E24E02C16921}" type="presParOf" srcId="{FB833702-AD4B-4895-8934-C234B1F5C688}" destId="{0ABFDB4E-6F12-4F05-9EA3-3FE81F347943}" srcOrd="2" destOrd="0" presId="urn:microsoft.com/office/officeart/2018/5/layout/IconCircleLabelList"/>
    <dgm:cxn modelId="{3677F082-A1C3-4288-B28C-B6E40D5471B4}" type="presParOf" srcId="{FB833702-AD4B-4895-8934-C234B1F5C688}" destId="{6BCC4F35-AE37-4722-A58E-2E6843C38AA4}" srcOrd="3" destOrd="0" presId="urn:microsoft.com/office/officeart/2018/5/layout/IconCircleLabelList"/>
    <dgm:cxn modelId="{17A0E185-35EA-4012-A326-3B0BFD65CD91}" type="presParOf" srcId="{69CD8A36-90AD-4A94-ACC1-0CBF280549A5}" destId="{499E9B9E-8112-46C1-9092-2D7CBCC53FDA}" srcOrd="1" destOrd="0" presId="urn:microsoft.com/office/officeart/2018/5/layout/IconCircleLabelList"/>
    <dgm:cxn modelId="{7B515B69-96D2-4238-BC9F-5159B6861004}" type="presParOf" srcId="{69CD8A36-90AD-4A94-ACC1-0CBF280549A5}" destId="{05005448-C02A-4159-853B-142C39F031DC}" srcOrd="2" destOrd="0" presId="urn:microsoft.com/office/officeart/2018/5/layout/IconCircleLabelList"/>
    <dgm:cxn modelId="{3B30C77C-B3D2-48BE-B627-5B9D4D95F6F7}" type="presParOf" srcId="{05005448-C02A-4159-853B-142C39F031DC}" destId="{2981EE7F-3CD9-4ADD-903C-98EC6CD94E34}" srcOrd="0" destOrd="0" presId="urn:microsoft.com/office/officeart/2018/5/layout/IconCircleLabelList"/>
    <dgm:cxn modelId="{D0B8701D-446D-4486-BCA1-15A2D7FD928B}" type="presParOf" srcId="{05005448-C02A-4159-853B-142C39F031DC}" destId="{90894D64-582A-4C7B-91AC-491D84A171E4}" srcOrd="1" destOrd="0" presId="urn:microsoft.com/office/officeart/2018/5/layout/IconCircleLabelList"/>
    <dgm:cxn modelId="{2BC9B2F3-3B5D-4EC1-9D39-99C0025F85C1}" type="presParOf" srcId="{05005448-C02A-4159-853B-142C39F031DC}" destId="{42350A79-3C8C-443A-83D8-2D09221C295E}" srcOrd="2" destOrd="0" presId="urn:microsoft.com/office/officeart/2018/5/layout/IconCircleLabelList"/>
    <dgm:cxn modelId="{39F70A06-9F8D-4D25-B5EC-6630E94EBB9D}" type="presParOf" srcId="{05005448-C02A-4159-853B-142C39F031DC}" destId="{A6EE8804-B8D2-45C2-A04D-2FD98394E3DD}"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0B43A4-F3A9-4FDC-BD37-B99DF09CFE64}" type="doc">
      <dgm:prSet loTypeId="urn:microsoft.com/office/officeart/2005/8/layout/matrix3" loCatId="matrix" qsTypeId="urn:microsoft.com/office/officeart/2005/8/quickstyle/simple1" qsCatId="simple" csTypeId="urn:microsoft.com/office/officeart/2005/8/colors/colorful5" csCatId="colorful" phldr="1"/>
      <dgm:spPr/>
      <dgm:t>
        <a:bodyPr/>
        <a:lstStyle/>
        <a:p>
          <a:endParaRPr lang="en-US"/>
        </a:p>
      </dgm:t>
    </dgm:pt>
    <dgm:pt modelId="{340EF8F1-0B09-4924-8275-7E697C47B4EF}">
      <dgm:prSet/>
      <dgm:spPr/>
      <dgm:t>
        <a:bodyPr/>
        <a:lstStyle/>
        <a:p>
          <a:pPr>
            <a:defRPr b="1"/>
          </a:pPr>
          <a:r>
            <a:rPr lang="en-AU"/>
            <a:t>All assessments are posted on Google Classroom and a physical copy is given to each student at least 2 weeks prior to the due date.</a:t>
          </a:r>
          <a:endParaRPr lang="en-US"/>
        </a:p>
      </dgm:t>
    </dgm:pt>
    <dgm:pt modelId="{4360DB21-E3BE-45AB-80E6-0DE6E9556C8E}" type="parTrans" cxnId="{949DEE7E-30BB-4807-A1CA-1F9F77FC9E9D}">
      <dgm:prSet/>
      <dgm:spPr/>
      <dgm:t>
        <a:bodyPr/>
        <a:lstStyle/>
        <a:p>
          <a:endParaRPr lang="en-US"/>
        </a:p>
      </dgm:t>
    </dgm:pt>
    <dgm:pt modelId="{34570CD5-C542-4F81-B314-74B8EF00FF26}" type="sibTrans" cxnId="{949DEE7E-30BB-4807-A1CA-1F9F77FC9E9D}">
      <dgm:prSet/>
      <dgm:spPr/>
      <dgm:t>
        <a:bodyPr/>
        <a:lstStyle/>
        <a:p>
          <a:endParaRPr lang="en-US"/>
        </a:p>
      </dgm:t>
    </dgm:pt>
    <dgm:pt modelId="{AD6C77CD-8479-4282-AAF8-3B59C7AE6A2F}">
      <dgm:prSet/>
      <dgm:spPr/>
      <dgm:t>
        <a:bodyPr/>
        <a:lstStyle/>
        <a:p>
          <a:pPr>
            <a:defRPr b="1"/>
          </a:pPr>
          <a:r>
            <a:rPr lang="en-AU"/>
            <a:t>Task 1 – Resource Management </a:t>
          </a:r>
          <a:endParaRPr lang="en-US"/>
        </a:p>
      </dgm:t>
    </dgm:pt>
    <dgm:pt modelId="{722D01CC-D717-452F-BCEF-3B94DCFBFD9A}" type="parTrans" cxnId="{07E7BEE9-59CC-413D-85B0-E31C0BC72B0D}">
      <dgm:prSet/>
      <dgm:spPr/>
      <dgm:t>
        <a:bodyPr/>
        <a:lstStyle/>
        <a:p>
          <a:endParaRPr lang="en-US"/>
        </a:p>
      </dgm:t>
    </dgm:pt>
    <dgm:pt modelId="{BF587713-89F6-4664-A234-3924BD0BE8AC}" type="sibTrans" cxnId="{07E7BEE9-59CC-413D-85B0-E31C0BC72B0D}">
      <dgm:prSet/>
      <dgm:spPr/>
      <dgm:t>
        <a:bodyPr/>
        <a:lstStyle/>
        <a:p>
          <a:endParaRPr lang="en-US"/>
        </a:p>
      </dgm:t>
    </dgm:pt>
    <dgm:pt modelId="{33A99ED3-B578-4496-8FF8-2360C664A4B8}">
      <dgm:prSet/>
      <dgm:spPr/>
      <dgm:t>
        <a:bodyPr/>
        <a:lstStyle/>
        <a:p>
          <a:r>
            <a:rPr lang="en-AU"/>
            <a:t>Resource management and interview; design, conduct and analyse an interview</a:t>
          </a:r>
          <a:endParaRPr lang="en-US"/>
        </a:p>
      </dgm:t>
    </dgm:pt>
    <dgm:pt modelId="{451D8D65-87C3-4095-9D31-5F48660E1476}" type="parTrans" cxnId="{2066D2F8-8FFD-47EF-83BC-EFD00C0D9A1F}">
      <dgm:prSet/>
      <dgm:spPr/>
      <dgm:t>
        <a:bodyPr/>
        <a:lstStyle/>
        <a:p>
          <a:endParaRPr lang="en-US"/>
        </a:p>
      </dgm:t>
    </dgm:pt>
    <dgm:pt modelId="{8867E4C6-FFF2-459C-A1E8-DF232FEBBC8F}" type="sibTrans" cxnId="{2066D2F8-8FFD-47EF-83BC-EFD00C0D9A1F}">
      <dgm:prSet/>
      <dgm:spPr/>
      <dgm:t>
        <a:bodyPr/>
        <a:lstStyle/>
        <a:p>
          <a:endParaRPr lang="en-US"/>
        </a:p>
      </dgm:t>
    </dgm:pt>
    <dgm:pt modelId="{A057F1B2-6C6D-40FF-9995-172766994F46}">
      <dgm:prSet/>
      <dgm:spPr/>
      <dgm:t>
        <a:bodyPr/>
        <a:lstStyle/>
        <a:p>
          <a:r>
            <a:rPr lang="en-AU"/>
            <a:t>Due in Term 1, Week 9</a:t>
          </a:r>
          <a:endParaRPr lang="en-US"/>
        </a:p>
      </dgm:t>
    </dgm:pt>
    <dgm:pt modelId="{DF78CDAF-8062-42E8-BC95-C4FCA12C26FD}" type="parTrans" cxnId="{9D7B7FC0-5343-44CC-AE09-5DBBED0BDF5A}">
      <dgm:prSet/>
      <dgm:spPr/>
      <dgm:t>
        <a:bodyPr/>
        <a:lstStyle/>
        <a:p>
          <a:endParaRPr lang="en-US"/>
        </a:p>
      </dgm:t>
    </dgm:pt>
    <dgm:pt modelId="{D2AEBC46-FAC4-4CEE-B0C0-38C3A4DAC9FE}" type="sibTrans" cxnId="{9D7B7FC0-5343-44CC-AE09-5DBBED0BDF5A}">
      <dgm:prSet/>
      <dgm:spPr/>
      <dgm:t>
        <a:bodyPr/>
        <a:lstStyle/>
        <a:p>
          <a:endParaRPr lang="en-US"/>
        </a:p>
      </dgm:t>
    </dgm:pt>
    <dgm:pt modelId="{D9F8320F-AA99-410B-B508-496BC1016709}">
      <dgm:prSet/>
      <dgm:spPr/>
      <dgm:t>
        <a:bodyPr/>
        <a:lstStyle/>
        <a:p>
          <a:pPr>
            <a:defRPr b="1"/>
          </a:pPr>
          <a:r>
            <a:rPr lang="en-AU"/>
            <a:t>Task 2 – Families and Communities</a:t>
          </a:r>
          <a:endParaRPr lang="en-US"/>
        </a:p>
      </dgm:t>
    </dgm:pt>
    <dgm:pt modelId="{390D5F89-2265-4DB6-8138-96EF28C256EE}" type="parTrans" cxnId="{F1B06112-55B0-497B-94CA-10682BB05091}">
      <dgm:prSet/>
      <dgm:spPr/>
      <dgm:t>
        <a:bodyPr/>
        <a:lstStyle/>
        <a:p>
          <a:endParaRPr lang="en-US"/>
        </a:p>
      </dgm:t>
    </dgm:pt>
    <dgm:pt modelId="{2E45F2D8-D179-4933-99B0-32C949231773}" type="sibTrans" cxnId="{F1B06112-55B0-497B-94CA-10682BB05091}">
      <dgm:prSet/>
      <dgm:spPr/>
      <dgm:t>
        <a:bodyPr/>
        <a:lstStyle/>
        <a:p>
          <a:endParaRPr lang="en-US"/>
        </a:p>
      </dgm:t>
    </dgm:pt>
    <dgm:pt modelId="{EBF86F88-C03A-43F6-829C-4A39EF9B5DC0}">
      <dgm:prSet/>
      <dgm:spPr/>
      <dgm:t>
        <a:bodyPr/>
        <a:lstStyle/>
        <a:p>
          <a:r>
            <a:rPr lang="en-AU"/>
            <a:t>Research and questionnaire construction</a:t>
          </a:r>
          <a:endParaRPr lang="en-US"/>
        </a:p>
      </dgm:t>
    </dgm:pt>
    <dgm:pt modelId="{08CB669F-AE14-428D-B352-BB57721BF339}" type="parTrans" cxnId="{4595432F-617B-42EE-B6CF-3E14CDA1634B}">
      <dgm:prSet/>
      <dgm:spPr/>
      <dgm:t>
        <a:bodyPr/>
        <a:lstStyle/>
        <a:p>
          <a:endParaRPr lang="en-US"/>
        </a:p>
      </dgm:t>
    </dgm:pt>
    <dgm:pt modelId="{5D9CDE6F-C291-495F-9A95-C481DDC99108}" type="sibTrans" cxnId="{4595432F-617B-42EE-B6CF-3E14CDA1634B}">
      <dgm:prSet/>
      <dgm:spPr/>
      <dgm:t>
        <a:bodyPr/>
        <a:lstStyle/>
        <a:p>
          <a:endParaRPr lang="en-US"/>
        </a:p>
      </dgm:t>
    </dgm:pt>
    <dgm:pt modelId="{95EBA0A9-3C73-45C7-BF75-BBC112788541}">
      <dgm:prSet/>
      <dgm:spPr/>
      <dgm:t>
        <a:bodyPr/>
        <a:lstStyle/>
        <a:p>
          <a:r>
            <a:rPr lang="en-AU"/>
            <a:t>Due in Term 2, Week 8</a:t>
          </a:r>
          <a:endParaRPr lang="en-US"/>
        </a:p>
      </dgm:t>
    </dgm:pt>
    <dgm:pt modelId="{F1595E25-582F-46CB-BD79-3F0A869D65C9}" type="parTrans" cxnId="{0B7D3A76-F694-4C47-8119-93CC8522669B}">
      <dgm:prSet/>
      <dgm:spPr/>
      <dgm:t>
        <a:bodyPr/>
        <a:lstStyle/>
        <a:p>
          <a:endParaRPr lang="en-US"/>
        </a:p>
      </dgm:t>
    </dgm:pt>
    <dgm:pt modelId="{D9087E56-7AB2-4699-A5BE-57CE7AF57279}" type="sibTrans" cxnId="{0B7D3A76-F694-4C47-8119-93CC8522669B}">
      <dgm:prSet/>
      <dgm:spPr/>
      <dgm:t>
        <a:bodyPr/>
        <a:lstStyle/>
        <a:p>
          <a:endParaRPr lang="en-US"/>
        </a:p>
      </dgm:t>
    </dgm:pt>
    <dgm:pt modelId="{7EF6AE5A-E0A0-4F93-A380-230FE8F82F22}">
      <dgm:prSet/>
      <dgm:spPr/>
      <dgm:t>
        <a:bodyPr/>
        <a:lstStyle/>
        <a:p>
          <a:pPr>
            <a:defRPr b="1"/>
          </a:pPr>
          <a:r>
            <a:rPr lang="en-AU"/>
            <a:t>Task 3 – Yearly Examination</a:t>
          </a:r>
          <a:endParaRPr lang="en-US"/>
        </a:p>
      </dgm:t>
    </dgm:pt>
    <dgm:pt modelId="{20A1AC37-BE97-4D78-B819-B69B93857595}" type="parTrans" cxnId="{A87945A1-3010-4F03-BCFD-654CC2A06E18}">
      <dgm:prSet/>
      <dgm:spPr/>
      <dgm:t>
        <a:bodyPr/>
        <a:lstStyle/>
        <a:p>
          <a:endParaRPr lang="en-US"/>
        </a:p>
      </dgm:t>
    </dgm:pt>
    <dgm:pt modelId="{20DFFF3A-7800-4B4B-AE51-BE5E77206CAC}" type="sibTrans" cxnId="{A87945A1-3010-4F03-BCFD-654CC2A06E18}">
      <dgm:prSet/>
      <dgm:spPr/>
      <dgm:t>
        <a:bodyPr/>
        <a:lstStyle/>
        <a:p>
          <a:endParaRPr lang="en-US"/>
        </a:p>
      </dgm:t>
    </dgm:pt>
    <dgm:pt modelId="{9B542C99-E5DB-4801-AD1E-3E4C90437748}">
      <dgm:prSet/>
      <dgm:spPr/>
      <dgm:t>
        <a:bodyPr/>
        <a:lstStyle/>
        <a:p>
          <a:r>
            <a:rPr lang="en-AU"/>
            <a:t>Due in Term 3, Weeks 2-3</a:t>
          </a:r>
          <a:endParaRPr lang="en-US"/>
        </a:p>
      </dgm:t>
    </dgm:pt>
    <dgm:pt modelId="{B9C81D54-4C7B-42AD-B803-965622A5BEAF}" type="parTrans" cxnId="{F3EC8C03-F180-4AC1-B3FC-F6D7EBA5AF44}">
      <dgm:prSet/>
      <dgm:spPr/>
      <dgm:t>
        <a:bodyPr/>
        <a:lstStyle/>
        <a:p>
          <a:endParaRPr lang="en-US"/>
        </a:p>
      </dgm:t>
    </dgm:pt>
    <dgm:pt modelId="{F4735B6E-7C9A-4383-B795-C771E9427C94}" type="sibTrans" cxnId="{F3EC8C03-F180-4AC1-B3FC-F6D7EBA5AF44}">
      <dgm:prSet/>
      <dgm:spPr/>
      <dgm:t>
        <a:bodyPr/>
        <a:lstStyle/>
        <a:p>
          <a:endParaRPr lang="en-US"/>
        </a:p>
      </dgm:t>
    </dgm:pt>
    <dgm:pt modelId="{12995B2A-9B95-46A1-8B05-34F587B7A843}" type="pres">
      <dgm:prSet presAssocID="{C20B43A4-F3A9-4FDC-BD37-B99DF09CFE64}" presName="matrix" presStyleCnt="0">
        <dgm:presLayoutVars>
          <dgm:chMax val="1"/>
          <dgm:dir/>
          <dgm:resizeHandles val="exact"/>
        </dgm:presLayoutVars>
      </dgm:prSet>
      <dgm:spPr/>
    </dgm:pt>
    <dgm:pt modelId="{11FF9858-F028-489D-8275-5ED8D7ABA033}" type="pres">
      <dgm:prSet presAssocID="{C20B43A4-F3A9-4FDC-BD37-B99DF09CFE64}" presName="diamond" presStyleLbl="bgShp" presStyleIdx="0" presStyleCnt="1"/>
      <dgm:spPr/>
    </dgm:pt>
    <dgm:pt modelId="{5BCFD8D4-12C1-49AA-B049-A85AAE72BE29}" type="pres">
      <dgm:prSet presAssocID="{C20B43A4-F3A9-4FDC-BD37-B99DF09CFE64}" presName="quad1" presStyleLbl="node1" presStyleIdx="0" presStyleCnt="4">
        <dgm:presLayoutVars>
          <dgm:chMax val="0"/>
          <dgm:chPref val="0"/>
          <dgm:bulletEnabled val="1"/>
        </dgm:presLayoutVars>
      </dgm:prSet>
      <dgm:spPr/>
    </dgm:pt>
    <dgm:pt modelId="{D951DC8B-2F9D-41F0-ADA5-1FE01A1F3C2F}" type="pres">
      <dgm:prSet presAssocID="{C20B43A4-F3A9-4FDC-BD37-B99DF09CFE64}" presName="quad2" presStyleLbl="node1" presStyleIdx="1" presStyleCnt="4">
        <dgm:presLayoutVars>
          <dgm:chMax val="0"/>
          <dgm:chPref val="0"/>
          <dgm:bulletEnabled val="1"/>
        </dgm:presLayoutVars>
      </dgm:prSet>
      <dgm:spPr/>
    </dgm:pt>
    <dgm:pt modelId="{04110D40-2555-496F-AB06-3028843B8A79}" type="pres">
      <dgm:prSet presAssocID="{C20B43A4-F3A9-4FDC-BD37-B99DF09CFE64}" presName="quad3" presStyleLbl="node1" presStyleIdx="2" presStyleCnt="4">
        <dgm:presLayoutVars>
          <dgm:chMax val="0"/>
          <dgm:chPref val="0"/>
          <dgm:bulletEnabled val="1"/>
        </dgm:presLayoutVars>
      </dgm:prSet>
      <dgm:spPr/>
    </dgm:pt>
    <dgm:pt modelId="{F0BE2EBF-F7EB-4C44-A8AB-88D115C8B08E}" type="pres">
      <dgm:prSet presAssocID="{C20B43A4-F3A9-4FDC-BD37-B99DF09CFE64}" presName="quad4" presStyleLbl="node1" presStyleIdx="3" presStyleCnt="4">
        <dgm:presLayoutVars>
          <dgm:chMax val="0"/>
          <dgm:chPref val="0"/>
          <dgm:bulletEnabled val="1"/>
        </dgm:presLayoutVars>
      </dgm:prSet>
      <dgm:spPr/>
    </dgm:pt>
  </dgm:ptLst>
  <dgm:cxnLst>
    <dgm:cxn modelId="{F3EC8C03-F180-4AC1-B3FC-F6D7EBA5AF44}" srcId="{7EF6AE5A-E0A0-4F93-A380-230FE8F82F22}" destId="{9B542C99-E5DB-4801-AD1E-3E4C90437748}" srcOrd="0" destOrd="0" parTransId="{B9C81D54-4C7B-42AD-B803-965622A5BEAF}" sibTransId="{F4735B6E-7C9A-4383-B795-C771E9427C94}"/>
    <dgm:cxn modelId="{F1B06112-55B0-497B-94CA-10682BB05091}" srcId="{C20B43A4-F3A9-4FDC-BD37-B99DF09CFE64}" destId="{D9F8320F-AA99-410B-B508-496BC1016709}" srcOrd="2" destOrd="0" parTransId="{390D5F89-2265-4DB6-8138-96EF28C256EE}" sibTransId="{2E45F2D8-D179-4933-99B0-32C949231773}"/>
    <dgm:cxn modelId="{4595432F-617B-42EE-B6CF-3E14CDA1634B}" srcId="{D9F8320F-AA99-410B-B508-496BC1016709}" destId="{EBF86F88-C03A-43F6-829C-4A39EF9B5DC0}" srcOrd="0" destOrd="0" parTransId="{08CB669F-AE14-428D-B352-BB57721BF339}" sibTransId="{5D9CDE6F-C291-495F-9A95-C481DDC99108}"/>
    <dgm:cxn modelId="{89E1933E-7BD9-4518-A75C-B80007296B0A}" type="presOf" srcId="{EBF86F88-C03A-43F6-829C-4A39EF9B5DC0}" destId="{04110D40-2555-496F-AB06-3028843B8A79}" srcOrd="0" destOrd="1" presId="urn:microsoft.com/office/officeart/2005/8/layout/matrix3"/>
    <dgm:cxn modelId="{A30DA647-6EA8-49A8-8B92-52E483296E26}" type="presOf" srcId="{340EF8F1-0B09-4924-8275-7E697C47B4EF}" destId="{5BCFD8D4-12C1-49AA-B049-A85AAE72BE29}" srcOrd="0" destOrd="0" presId="urn:microsoft.com/office/officeart/2005/8/layout/matrix3"/>
    <dgm:cxn modelId="{5BA48F74-2CA4-4DDB-BEB8-84D4B1F4A9C9}" type="presOf" srcId="{9B542C99-E5DB-4801-AD1E-3E4C90437748}" destId="{F0BE2EBF-F7EB-4C44-A8AB-88D115C8B08E}" srcOrd="0" destOrd="1" presId="urn:microsoft.com/office/officeart/2005/8/layout/matrix3"/>
    <dgm:cxn modelId="{436CEA55-3582-4811-8BC6-7D36180C31C7}" type="presOf" srcId="{AD6C77CD-8479-4282-AAF8-3B59C7AE6A2F}" destId="{D951DC8B-2F9D-41F0-ADA5-1FE01A1F3C2F}" srcOrd="0" destOrd="0" presId="urn:microsoft.com/office/officeart/2005/8/layout/matrix3"/>
    <dgm:cxn modelId="{0B7D3A76-F694-4C47-8119-93CC8522669B}" srcId="{D9F8320F-AA99-410B-B508-496BC1016709}" destId="{95EBA0A9-3C73-45C7-BF75-BBC112788541}" srcOrd="1" destOrd="0" parTransId="{F1595E25-582F-46CB-BD79-3F0A869D65C9}" sibTransId="{D9087E56-7AB2-4699-A5BE-57CE7AF57279}"/>
    <dgm:cxn modelId="{AB748A56-0940-4745-B162-0AC5A5F18F61}" type="presOf" srcId="{7EF6AE5A-E0A0-4F93-A380-230FE8F82F22}" destId="{F0BE2EBF-F7EB-4C44-A8AB-88D115C8B08E}" srcOrd="0" destOrd="0" presId="urn:microsoft.com/office/officeart/2005/8/layout/matrix3"/>
    <dgm:cxn modelId="{949DEE7E-30BB-4807-A1CA-1F9F77FC9E9D}" srcId="{C20B43A4-F3A9-4FDC-BD37-B99DF09CFE64}" destId="{340EF8F1-0B09-4924-8275-7E697C47B4EF}" srcOrd="0" destOrd="0" parTransId="{4360DB21-E3BE-45AB-80E6-0DE6E9556C8E}" sibTransId="{34570CD5-C542-4F81-B314-74B8EF00FF26}"/>
    <dgm:cxn modelId="{190C1A84-3429-49B3-9800-C4BC5FE7D724}" type="presOf" srcId="{A057F1B2-6C6D-40FF-9995-172766994F46}" destId="{D951DC8B-2F9D-41F0-ADA5-1FE01A1F3C2F}" srcOrd="0" destOrd="2" presId="urn:microsoft.com/office/officeart/2005/8/layout/matrix3"/>
    <dgm:cxn modelId="{A87945A1-3010-4F03-BCFD-654CC2A06E18}" srcId="{C20B43A4-F3A9-4FDC-BD37-B99DF09CFE64}" destId="{7EF6AE5A-E0A0-4F93-A380-230FE8F82F22}" srcOrd="3" destOrd="0" parTransId="{20A1AC37-BE97-4D78-B819-B69B93857595}" sibTransId="{20DFFF3A-7800-4B4B-AE51-BE5E77206CAC}"/>
    <dgm:cxn modelId="{ED4FA0A8-6847-4920-9338-61FFD7D1D4F3}" type="presOf" srcId="{95EBA0A9-3C73-45C7-BF75-BBC112788541}" destId="{04110D40-2555-496F-AB06-3028843B8A79}" srcOrd="0" destOrd="2" presId="urn:microsoft.com/office/officeart/2005/8/layout/matrix3"/>
    <dgm:cxn modelId="{5DC681B1-B7FE-4CF9-9250-8E981727702E}" type="presOf" srcId="{D9F8320F-AA99-410B-B508-496BC1016709}" destId="{04110D40-2555-496F-AB06-3028843B8A79}" srcOrd="0" destOrd="0" presId="urn:microsoft.com/office/officeart/2005/8/layout/matrix3"/>
    <dgm:cxn modelId="{9D7B7FC0-5343-44CC-AE09-5DBBED0BDF5A}" srcId="{AD6C77CD-8479-4282-AAF8-3B59C7AE6A2F}" destId="{A057F1B2-6C6D-40FF-9995-172766994F46}" srcOrd="1" destOrd="0" parTransId="{DF78CDAF-8062-42E8-BC95-C4FCA12C26FD}" sibTransId="{D2AEBC46-FAC4-4CEE-B0C0-38C3A4DAC9FE}"/>
    <dgm:cxn modelId="{433716C8-B145-4DAE-844D-432FF2561472}" type="presOf" srcId="{33A99ED3-B578-4496-8FF8-2360C664A4B8}" destId="{D951DC8B-2F9D-41F0-ADA5-1FE01A1F3C2F}" srcOrd="0" destOrd="1" presId="urn:microsoft.com/office/officeart/2005/8/layout/matrix3"/>
    <dgm:cxn modelId="{3D0A7BCD-4138-4D35-BA19-B4A8B680AD3B}" type="presOf" srcId="{C20B43A4-F3A9-4FDC-BD37-B99DF09CFE64}" destId="{12995B2A-9B95-46A1-8B05-34F587B7A843}" srcOrd="0" destOrd="0" presId="urn:microsoft.com/office/officeart/2005/8/layout/matrix3"/>
    <dgm:cxn modelId="{07E7BEE9-59CC-413D-85B0-E31C0BC72B0D}" srcId="{C20B43A4-F3A9-4FDC-BD37-B99DF09CFE64}" destId="{AD6C77CD-8479-4282-AAF8-3B59C7AE6A2F}" srcOrd="1" destOrd="0" parTransId="{722D01CC-D717-452F-BCEF-3B94DCFBFD9A}" sibTransId="{BF587713-89F6-4664-A234-3924BD0BE8AC}"/>
    <dgm:cxn modelId="{2066D2F8-8FFD-47EF-83BC-EFD00C0D9A1F}" srcId="{AD6C77CD-8479-4282-AAF8-3B59C7AE6A2F}" destId="{33A99ED3-B578-4496-8FF8-2360C664A4B8}" srcOrd="0" destOrd="0" parTransId="{451D8D65-87C3-4095-9D31-5F48660E1476}" sibTransId="{8867E4C6-FFF2-459C-A1E8-DF232FEBBC8F}"/>
    <dgm:cxn modelId="{FA56CDEE-50AC-49D8-A5F0-CA043C6EEE66}" type="presParOf" srcId="{12995B2A-9B95-46A1-8B05-34F587B7A843}" destId="{11FF9858-F028-489D-8275-5ED8D7ABA033}" srcOrd="0" destOrd="0" presId="urn:microsoft.com/office/officeart/2005/8/layout/matrix3"/>
    <dgm:cxn modelId="{77F39FA3-7D13-45A8-80D6-0818D2A8A3E7}" type="presParOf" srcId="{12995B2A-9B95-46A1-8B05-34F587B7A843}" destId="{5BCFD8D4-12C1-49AA-B049-A85AAE72BE29}" srcOrd="1" destOrd="0" presId="urn:microsoft.com/office/officeart/2005/8/layout/matrix3"/>
    <dgm:cxn modelId="{3BE9A022-0046-4063-85F2-159FF950B47A}" type="presParOf" srcId="{12995B2A-9B95-46A1-8B05-34F587B7A843}" destId="{D951DC8B-2F9D-41F0-ADA5-1FE01A1F3C2F}" srcOrd="2" destOrd="0" presId="urn:microsoft.com/office/officeart/2005/8/layout/matrix3"/>
    <dgm:cxn modelId="{E34AB42F-0E6F-4B04-9D42-5451B7549230}" type="presParOf" srcId="{12995B2A-9B95-46A1-8B05-34F587B7A843}" destId="{04110D40-2555-496F-AB06-3028843B8A79}" srcOrd="3" destOrd="0" presId="urn:microsoft.com/office/officeart/2005/8/layout/matrix3"/>
    <dgm:cxn modelId="{6563E5B5-A8A3-4E67-AD82-83D3EC66E44E}" type="presParOf" srcId="{12995B2A-9B95-46A1-8B05-34F587B7A843}" destId="{F0BE2EBF-F7EB-4C44-A8AB-88D115C8B08E}"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E73B84-997C-4E8C-81D8-8E1F78F67DE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701A316-F920-49A0-B1BE-76F6476C4E7F}">
      <dgm:prSet/>
      <dgm:spPr/>
      <dgm:t>
        <a:bodyPr/>
        <a:lstStyle/>
        <a:p>
          <a:r>
            <a:rPr lang="en-AU"/>
            <a:t>Task 2 – Families and Communities</a:t>
          </a:r>
          <a:endParaRPr lang="en-US"/>
        </a:p>
      </dgm:t>
    </dgm:pt>
    <dgm:pt modelId="{F51EAD6C-0069-4175-98B4-5E5CF7AFA7AA}" type="parTrans" cxnId="{79EF5CFC-A18A-44A6-A52B-B300B3BC97CB}">
      <dgm:prSet/>
      <dgm:spPr/>
      <dgm:t>
        <a:bodyPr/>
        <a:lstStyle/>
        <a:p>
          <a:endParaRPr lang="en-US"/>
        </a:p>
      </dgm:t>
    </dgm:pt>
    <dgm:pt modelId="{20AC6C73-BD26-4702-8E56-FDD5904F2E8E}" type="sibTrans" cxnId="{79EF5CFC-A18A-44A6-A52B-B300B3BC97CB}">
      <dgm:prSet/>
      <dgm:spPr/>
      <dgm:t>
        <a:bodyPr/>
        <a:lstStyle/>
        <a:p>
          <a:endParaRPr lang="en-US"/>
        </a:p>
      </dgm:t>
    </dgm:pt>
    <dgm:pt modelId="{39202C58-F872-43FD-9DFA-17B36D39165E}">
      <dgm:prSet/>
      <dgm:spPr/>
      <dgm:t>
        <a:bodyPr/>
        <a:lstStyle/>
        <a:p>
          <a:r>
            <a:rPr lang="en-AU"/>
            <a:t>Research and questionnaire construction</a:t>
          </a:r>
          <a:endParaRPr lang="en-US"/>
        </a:p>
      </dgm:t>
    </dgm:pt>
    <dgm:pt modelId="{1F902DF4-1B11-421F-8A6D-7E60E5B37775}" type="parTrans" cxnId="{5B21E96A-410A-4C30-865B-F693D5448609}">
      <dgm:prSet/>
      <dgm:spPr/>
      <dgm:t>
        <a:bodyPr/>
        <a:lstStyle/>
        <a:p>
          <a:endParaRPr lang="en-US"/>
        </a:p>
      </dgm:t>
    </dgm:pt>
    <dgm:pt modelId="{EF1013A8-3BB4-48BE-8AD2-47A874AE69E4}" type="sibTrans" cxnId="{5B21E96A-410A-4C30-865B-F693D5448609}">
      <dgm:prSet/>
      <dgm:spPr/>
      <dgm:t>
        <a:bodyPr/>
        <a:lstStyle/>
        <a:p>
          <a:endParaRPr lang="en-US"/>
        </a:p>
      </dgm:t>
    </dgm:pt>
    <dgm:pt modelId="{39DE2BF8-A265-4C8C-8C91-D91FC0D334AB}">
      <dgm:prSet/>
      <dgm:spPr/>
      <dgm:t>
        <a:bodyPr/>
        <a:lstStyle/>
        <a:p>
          <a:r>
            <a:rPr lang="en-AU"/>
            <a:t>Due in Term 2, Week 8</a:t>
          </a:r>
          <a:endParaRPr lang="en-US"/>
        </a:p>
      </dgm:t>
    </dgm:pt>
    <dgm:pt modelId="{07899DDD-48C4-42AC-A249-CC2613885DFF}" type="parTrans" cxnId="{A01DDF1F-553C-4072-952E-C13D82EACD3A}">
      <dgm:prSet/>
      <dgm:spPr/>
      <dgm:t>
        <a:bodyPr/>
        <a:lstStyle/>
        <a:p>
          <a:endParaRPr lang="en-US"/>
        </a:p>
      </dgm:t>
    </dgm:pt>
    <dgm:pt modelId="{8FB1D904-D184-4C51-8361-6E5A629C32C6}" type="sibTrans" cxnId="{A01DDF1F-553C-4072-952E-C13D82EACD3A}">
      <dgm:prSet/>
      <dgm:spPr/>
      <dgm:t>
        <a:bodyPr/>
        <a:lstStyle/>
        <a:p>
          <a:endParaRPr lang="en-US"/>
        </a:p>
      </dgm:t>
    </dgm:pt>
    <dgm:pt modelId="{ED64CEF4-1569-4598-B01E-F940C3105865}">
      <dgm:prSet/>
      <dgm:spPr/>
      <dgm:t>
        <a:bodyPr/>
        <a:lstStyle/>
        <a:p>
          <a:r>
            <a:rPr lang="en-AU"/>
            <a:t>Part 1 – Research a Current Family Structure and present findings on a PowerPoint presentation</a:t>
          </a:r>
          <a:endParaRPr lang="en-US"/>
        </a:p>
      </dgm:t>
    </dgm:pt>
    <dgm:pt modelId="{F1B88A1E-8BF9-4F28-832F-A4DFCC5D2FB4}" type="parTrans" cxnId="{8BBD2261-2F6E-4737-86A7-C19A828D7632}">
      <dgm:prSet/>
      <dgm:spPr/>
      <dgm:t>
        <a:bodyPr/>
        <a:lstStyle/>
        <a:p>
          <a:endParaRPr lang="en-US"/>
        </a:p>
      </dgm:t>
    </dgm:pt>
    <dgm:pt modelId="{B8D6EBF8-0BB0-4CED-82C8-0FFDA34B014A}" type="sibTrans" cxnId="{8BBD2261-2F6E-4737-86A7-C19A828D7632}">
      <dgm:prSet/>
      <dgm:spPr/>
      <dgm:t>
        <a:bodyPr/>
        <a:lstStyle/>
        <a:p>
          <a:endParaRPr lang="en-US"/>
        </a:p>
      </dgm:t>
    </dgm:pt>
    <dgm:pt modelId="{8E5DB58E-732E-4B08-8650-7FA8694AF53D}">
      <dgm:prSet/>
      <dgm:spPr/>
      <dgm:t>
        <a:bodyPr/>
        <a:lstStyle/>
        <a:p>
          <a:r>
            <a:rPr lang="en-AU"/>
            <a:t>Part 2 – Questionnaire construction and proposal</a:t>
          </a:r>
          <a:endParaRPr lang="en-US"/>
        </a:p>
      </dgm:t>
    </dgm:pt>
    <dgm:pt modelId="{043C1F3F-ABA7-4234-9773-3702A15F6DE0}" type="parTrans" cxnId="{2C2380E3-6A13-44A8-B3F5-63B3861577E0}">
      <dgm:prSet/>
      <dgm:spPr/>
      <dgm:t>
        <a:bodyPr/>
        <a:lstStyle/>
        <a:p>
          <a:endParaRPr lang="en-US"/>
        </a:p>
      </dgm:t>
    </dgm:pt>
    <dgm:pt modelId="{AF7DCA3A-3B28-42A0-B164-1D3E8F72FAA9}" type="sibTrans" cxnId="{2C2380E3-6A13-44A8-B3F5-63B3861577E0}">
      <dgm:prSet/>
      <dgm:spPr/>
      <dgm:t>
        <a:bodyPr/>
        <a:lstStyle/>
        <a:p>
          <a:endParaRPr lang="en-US"/>
        </a:p>
      </dgm:t>
    </dgm:pt>
    <dgm:pt modelId="{63A6A552-B194-40D1-AC16-DDD6BF6508FF}">
      <dgm:prSet/>
      <dgm:spPr/>
      <dgm:t>
        <a:bodyPr/>
        <a:lstStyle/>
        <a:p>
          <a:r>
            <a:rPr lang="en-AU"/>
            <a:t>Construct a Formal Questionnaire  that could be used to identify demographics of the St Clair Community</a:t>
          </a:r>
          <a:endParaRPr lang="en-US"/>
        </a:p>
      </dgm:t>
    </dgm:pt>
    <dgm:pt modelId="{22DDB2CC-2EB1-4DC5-913A-DFE91EEDD5B8}" type="parTrans" cxnId="{0F5D8A88-DA39-46FC-A923-193175B44576}">
      <dgm:prSet/>
      <dgm:spPr/>
      <dgm:t>
        <a:bodyPr/>
        <a:lstStyle/>
        <a:p>
          <a:endParaRPr lang="en-US"/>
        </a:p>
      </dgm:t>
    </dgm:pt>
    <dgm:pt modelId="{C59265AF-0BBD-475A-B5D5-FD8C09EDCDC8}" type="sibTrans" cxnId="{0F5D8A88-DA39-46FC-A923-193175B44576}">
      <dgm:prSet/>
      <dgm:spPr/>
      <dgm:t>
        <a:bodyPr/>
        <a:lstStyle/>
        <a:p>
          <a:endParaRPr lang="en-US"/>
        </a:p>
      </dgm:t>
    </dgm:pt>
    <dgm:pt modelId="{35BA5BBD-414C-4D14-BAD2-4FA1A2E5BFC4}">
      <dgm:prSet/>
      <dgm:spPr/>
      <dgm:t>
        <a:bodyPr/>
        <a:lstStyle/>
        <a:p>
          <a:r>
            <a:rPr lang="en-AU"/>
            <a:t>Propose how you would administer the questionnaire if it were to be done</a:t>
          </a:r>
          <a:endParaRPr lang="en-US"/>
        </a:p>
      </dgm:t>
    </dgm:pt>
    <dgm:pt modelId="{B343E369-2252-4C2C-A46E-8439E4FC3274}" type="parTrans" cxnId="{AE046C3D-AC61-4FC8-8A1B-6196EA47F22C}">
      <dgm:prSet/>
      <dgm:spPr/>
      <dgm:t>
        <a:bodyPr/>
        <a:lstStyle/>
        <a:p>
          <a:endParaRPr lang="en-US"/>
        </a:p>
      </dgm:t>
    </dgm:pt>
    <dgm:pt modelId="{EE2AACDB-2305-4369-97EE-B3BC49CC8AAF}" type="sibTrans" cxnId="{AE046C3D-AC61-4FC8-8A1B-6196EA47F22C}">
      <dgm:prSet/>
      <dgm:spPr/>
      <dgm:t>
        <a:bodyPr/>
        <a:lstStyle/>
        <a:p>
          <a:endParaRPr lang="en-US"/>
        </a:p>
      </dgm:t>
    </dgm:pt>
    <dgm:pt modelId="{A86816A2-5862-4B20-9A2C-3E7317A6AD86}" type="pres">
      <dgm:prSet presAssocID="{C7E73B84-997C-4E8C-81D8-8E1F78F67DE1}" presName="linear" presStyleCnt="0">
        <dgm:presLayoutVars>
          <dgm:animLvl val="lvl"/>
          <dgm:resizeHandles val="exact"/>
        </dgm:presLayoutVars>
      </dgm:prSet>
      <dgm:spPr/>
    </dgm:pt>
    <dgm:pt modelId="{98109967-294D-43C1-873D-90428C54E96A}" type="pres">
      <dgm:prSet presAssocID="{1701A316-F920-49A0-B1BE-76F6476C4E7F}" presName="parentText" presStyleLbl="node1" presStyleIdx="0" presStyleCnt="3">
        <dgm:presLayoutVars>
          <dgm:chMax val="0"/>
          <dgm:bulletEnabled val="1"/>
        </dgm:presLayoutVars>
      </dgm:prSet>
      <dgm:spPr/>
    </dgm:pt>
    <dgm:pt modelId="{7CD5F299-F060-465B-A326-CFA106D0C8D9}" type="pres">
      <dgm:prSet presAssocID="{1701A316-F920-49A0-B1BE-76F6476C4E7F}" presName="childText" presStyleLbl="revTx" presStyleIdx="0" presStyleCnt="2">
        <dgm:presLayoutVars>
          <dgm:bulletEnabled val="1"/>
        </dgm:presLayoutVars>
      </dgm:prSet>
      <dgm:spPr/>
    </dgm:pt>
    <dgm:pt modelId="{ECA43065-4547-4F05-933E-A94C2CE6CF37}" type="pres">
      <dgm:prSet presAssocID="{ED64CEF4-1569-4598-B01E-F940C3105865}" presName="parentText" presStyleLbl="node1" presStyleIdx="1" presStyleCnt="3">
        <dgm:presLayoutVars>
          <dgm:chMax val="0"/>
          <dgm:bulletEnabled val="1"/>
        </dgm:presLayoutVars>
      </dgm:prSet>
      <dgm:spPr/>
    </dgm:pt>
    <dgm:pt modelId="{4629BD54-ABBD-45A3-8AFF-5B9A2D717F64}" type="pres">
      <dgm:prSet presAssocID="{B8D6EBF8-0BB0-4CED-82C8-0FFDA34B014A}" presName="spacer" presStyleCnt="0"/>
      <dgm:spPr/>
    </dgm:pt>
    <dgm:pt modelId="{E5D912E2-01F8-44FF-BBBE-DFBC8B2A586B}" type="pres">
      <dgm:prSet presAssocID="{8E5DB58E-732E-4B08-8650-7FA8694AF53D}" presName="parentText" presStyleLbl="node1" presStyleIdx="2" presStyleCnt="3">
        <dgm:presLayoutVars>
          <dgm:chMax val="0"/>
          <dgm:bulletEnabled val="1"/>
        </dgm:presLayoutVars>
      </dgm:prSet>
      <dgm:spPr/>
    </dgm:pt>
    <dgm:pt modelId="{8670979D-BAB1-4EBF-BBCE-63FBCEBA4A25}" type="pres">
      <dgm:prSet presAssocID="{8E5DB58E-732E-4B08-8650-7FA8694AF53D}" presName="childText" presStyleLbl="revTx" presStyleIdx="1" presStyleCnt="2">
        <dgm:presLayoutVars>
          <dgm:bulletEnabled val="1"/>
        </dgm:presLayoutVars>
      </dgm:prSet>
      <dgm:spPr/>
    </dgm:pt>
  </dgm:ptLst>
  <dgm:cxnLst>
    <dgm:cxn modelId="{661D0705-DE0C-4346-86EF-3042E6EA7B5F}" type="presOf" srcId="{39202C58-F872-43FD-9DFA-17B36D39165E}" destId="{7CD5F299-F060-465B-A326-CFA106D0C8D9}" srcOrd="0" destOrd="0" presId="urn:microsoft.com/office/officeart/2005/8/layout/vList2"/>
    <dgm:cxn modelId="{A01DDF1F-553C-4072-952E-C13D82EACD3A}" srcId="{1701A316-F920-49A0-B1BE-76F6476C4E7F}" destId="{39DE2BF8-A265-4C8C-8C91-D91FC0D334AB}" srcOrd="1" destOrd="0" parTransId="{07899DDD-48C4-42AC-A249-CC2613885DFF}" sibTransId="{8FB1D904-D184-4C51-8361-6E5A629C32C6}"/>
    <dgm:cxn modelId="{6B5B6520-F764-43B8-9858-3297907A4B47}" type="presOf" srcId="{8E5DB58E-732E-4B08-8650-7FA8694AF53D}" destId="{E5D912E2-01F8-44FF-BBBE-DFBC8B2A586B}" srcOrd="0" destOrd="0" presId="urn:microsoft.com/office/officeart/2005/8/layout/vList2"/>
    <dgm:cxn modelId="{AE046C3D-AC61-4FC8-8A1B-6196EA47F22C}" srcId="{8E5DB58E-732E-4B08-8650-7FA8694AF53D}" destId="{35BA5BBD-414C-4D14-BAD2-4FA1A2E5BFC4}" srcOrd="1" destOrd="0" parTransId="{B343E369-2252-4C2C-A46E-8439E4FC3274}" sibTransId="{EE2AACDB-2305-4369-97EE-B3BC49CC8AAF}"/>
    <dgm:cxn modelId="{C8D2FF3F-BA88-4C84-89FD-10EC776FD592}" type="presOf" srcId="{63A6A552-B194-40D1-AC16-DDD6BF6508FF}" destId="{8670979D-BAB1-4EBF-BBCE-63FBCEBA4A25}" srcOrd="0" destOrd="0" presId="urn:microsoft.com/office/officeart/2005/8/layout/vList2"/>
    <dgm:cxn modelId="{8BBD2261-2F6E-4737-86A7-C19A828D7632}" srcId="{C7E73B84-997C-4E8C-81D8-8E1F78F67DE1}" destId="{ED64CEF4-1569-4598-B01E-F940C3105865}" srcOrd="1" destOrd="0" parTransId="{F1B88A1E-8BF9-4F28-832F-A4DFCC5D2FB4}" sibTransId="{B8D6EBF8-0BB0-4CED-82C8-0FFDA34B014A}"/>
    <dgm:cxn modelId="{5B21E96A-410A-4C30-865B-F693D5448609}" srcId="{1701A316-F920-49A0-B1BE-76F6476C4E7F}" destId="{39202C58-F872-43FD-9DFA-17B36D39165E}" srcOrd="0" destOrd="0" parTransId="{1F902DF4-1B11-421F-8A6D-7E60E5B37775}" sibTransId="{EF1013A8-3BB4-48BE-8AD2-47A874AE69E4}"/>
    <dgm:cxn modelId="{3175154B-3FE7-4EC8-9FEB-BDF4E7811DAF}" type="presOf" srcId="{35BA5BBD-414C-4D14-BAD2-4FA1A2E5BFC4}" destId="{8670979D-BAB1-4EBF-BBCE-63FBCEBA4A25}" srcOrd="0" destOrd="1" presId="urn:microsoft.com/office/officeart/2005/8/layout/vList2"/>
    <dgm:cxn modelId="{638A2D6B-C474-4257-A254-50DEA9688B9D}" type="presOf" srcId="{39DE2BF8-A265-4C8C-8C91-D91FC0D334AB}" destId="{7CD5F299-F060-465B-A326-CFA106D0C8D9}" srcOrd="0" destOrd="1" presId="urn:microsoft.com/office/officeart/2005/8/layout/vList2"/>
    <dgm:cxn modelId="{3D8CC373-C84A-487C-99CF-B3A9197CCA99}" type="presOf" srcId="{C7E73B84-997C-4E8C-81D8-8E1F78F67DE1}" destId="{A86816A2-5862-4B20-9A2C-3E7317A6AD86}" srcOrd="0" destOrd="0" presId="urn:microsoft.com/office/officeart/2005/8/layout/vList2"/>
    <dgm:cxn modelId="{0F5D8A88-DA39-46FC-A923-193175B44576}" srcId="{8E5DB58E-732E-4B08-8650-7FA8694AF53D}" destId="{63A6A552-B194-40D1-AC16-DDD6BF6508FF}" srcOrd="0" destOrd="0" parTransId="{22DDB2CC-2EB1-4DC5-913A-DFE91EEDD5B8}" sibTransId="{C59265AF-0BBD-475A-B5D5-FD8C09EDCDC8}"/>
    <dgm:cxn modelId="{9E847090-5A5B-409E-A2E0-50148985D65E}" type="presOf" srcId="{ED64CEF4-1569-4598-B01E-F940C3105865}" destId="{ECA43065-4547-4F05-933E-A94C2CE6CF37}" srcOrd="0" destOrd="0" presId="urn:microsoft.com/office/officeart/2005/8/layout/vList2"/>
    <dgm:cxn modelId="{624DFDD4-65DF-4D97-AE39-D6265531D651}" type="presOf" srcId="{1701A316-F920-49A0-B1BE-76F6476C4E7F}" destId="{98109967-294D-43C1-873D-90428C54E96A}" srcOrd="0" destOrd="0" presId="urn:microsoft.com/office/officeart/2005/8/layout/vList2"/>
    <dgm:cxn modelId="{2C2380E3-6A13-44A8-B3F5-63B3861577E0}" srcId="{C7E73B84-997C-4E8C-81D8-8E1F78F67DE1}" destId="{8E5DB58E-732E-4B08-8650-7FA8694AF53D}" srcOrd="2" destOrd="0" parTransId="{043C1F3F-ABA7-4234-9773-3702A15F6DE0}" sibTransId="{AF7DCA3A-3B28-42A0-B164-1D3E8F72FAA9}"/>
    <dgm:cxn modelId="{79EF5CFC-A18A-44A6-A52B-B300B3BC97CB}" srcId="{C7E73B84-997C-4E8C-81D8-8E1F78F67DE1}" destId="{1701A316-F920-49A0-B1BE-76F6476C4E7F}" srcOrd="0" destOrd="0" parTransId="{F51EAD6C-0069-4175-98B4-5E5CF7AFA7AA}" sibTransId="{20AC6C73-BD26-4702-8E56-FDD5904F2E8E}"/>
    <dgm:cxn modelId="{021E1477-581F-4C8A-9219-F9F144C9C31A}" type="presParOf" srcId="{A86816A2-5862-4B20-9A2C-3E7317A6AD86}" destId="{98109967-294D-43C1-873D-90428C54E96A}" srcOrd="0" destOrd="0" presId="urn:microsoft.com/office/officeart/2005/8/layout/vList2"/>
    <dgm:cxn modelId="{40608334-1A21-415B-8D4C-01BCB2DB7A59}" type="presParOf" srcId="{A86816A2-5862-4B20-9A2C-3E7317A6AD86}" destId="{7CD5F299-F060-465B-A326-CFA106D0C8D9}" srcOrd="1" destOrd="0" presId="urn:microsoft.com/office/officeart/2005/8/layout/vList2"/>
    <dgm:cxn modelId="{0ADAE77D-5310-4464-8359-B139F3F30AEC}" type="presParOf" srcId="{A86816A2-5862-4B20-9A2C-3E7317A6AD86}" destId="{ECA43065-4547-4F05-933E-A94C2CE6CF37}" srcOrd="2" destOrd="0" presId="urn:microsoft.com/office/officeart/2005/8/layout/vList2"/>
    <dgm:cxn modelId="{6E9C18E1-88CC-4314-A109-136669711477}" type="presParOf" srcId="{A86816A2-5862-4B20-9A2C-3E7317A6AD86}" destId="{4629BD54-ABBD-45A3-8AFF-5B9A2D717F64}" srcOrd="3" destOrd="0" presId="urn:microsoft.com/office/officeart/2005/8/layout/vList2"/>
    <dgm:cxn modelId="{2A2D6396-081E-4444-9CC6-6062758B5DF2}" type="presParOf" srcId="{A86816A2-5862-4B20-9A2C-3E7317A6AD86}" destId="{E5D912E2-01F8-44FF-BBBE-DFBC8B2A586B}" srcOrd="4" destOrd="0" presId="urn:microsoft.com/office/officeart/2005/8/layout/vList2"/>
    <dgm:cxn modelId="{78DF5B47-840F-45CC-BAC6-150BB923F389}" type="presParOf" srcId="{A86816A2-5862-4B20-9A2C-3E7317A6AD86}" destId="{8670979D-BAB1-4EBF-BBCE-63FBCEBA4A25}"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7604EF5-6398-42CF-A7FA-DA3F8CAFC29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3F9A2A6-243D-4820-A708-494DDA1663AA}">
      <dgm:prSet/>
      <dgm:spPr/>
      <dgm:t>
        <a:bodyPr/>
        <a:lstStyle/>
        <a:p>
          <a:pPr>
            <a:lnSpc>
              <a:spcPct val="100000"/>
            </a:lnSpc>
          </a:pPr>
          <a:r>
            <a:rPr lang="en-AU"/>
            <a:t>Students do not regularly receive homework tasks. </a:t>
          </a:r>
          <a:endParaRPr lang="en-US"/>
        </a:p>
      </dgm:t>
    </dgm:pt>
    <dgm:pt modelId="{7A3721A7-D030-4645-84C8-CA74BD267C44}" type="parTrans" cxnId="{E402EE29-9E2C-4A6E-B139-4A309DBB7BCF}">
      <dgm:prSet/>
      <dgm:spPr/>
      <dgm:t>
        <a:bodyPr/>
        <a:lstStyle/>
        <a:p>
          <a:endParaRPr lang="en-US"/>
        </a:p>
      </dgm:t>
    </dgm:pt>
    <dgm:pt modelId="{CF820C89-3CFE-4815-96EF-9948CC6C108E}" type="sibTrans" cxnId="{E402EE29-9E2C-4A6E-B139-4A309DBB7BCF}">
      <dgm:prSet/>
      <dgm:spPr/>
      <dgm:t>
        <a:bodyPr/>
        <a:lstStyle/>
        <a:p>
          <a:endParaRPr lang="en-US"/>
        </a:p>
      </dgm:t>
    </dgm:pt>
    <dgm:pt modelId="{A35CC13A-2E8E-48CB-BA3B-34E552B6EABE}">
      <dgm:prSet/>
      <dgm:spPr/>
      <dgm:t>
        <a:bodyPr/>
        <a:lstStyle/>
        <a:p>
          <a:pPr>
            <a:lnSpc>
              <a:spcPct val="100000"/>
            </a:lnSpc>
          </a:pPr>
          <a:r>
            <a:rPr lang="en-AU"/>
            <a:t>Homework may include completing unfinished class activities, or completing revision tasks on Edrolo.</a:t>
          </a:r>
          <a:endParaRPr lang="en-US"/>
        </a:p>
      </dgm:t>
    </dgm:pt>
    <dgm:pt modelId="{D307322B-809A-4461-AA04-600A70A49F8B}" type="parTrans" cxnId="{B3BCDD31-FAD4-400C-AC6F-BE614D3FE2DB}">
      <dgm:prSet/>
      <dgm:spPr/>
      <dgm:t>
        <a:bodyPr/>
        <a:lstStyle/>
        <a:p>
          <a:endParaRPr lang="en-US"/>
        </a:p>
      </dgm:t>
    </dgm:pt>
    <dgm:pt modelId="{B5A1CFAA-4636-4FCA-82E2-87F80B1284D5}" type="sibTrans" cxnId="{B3BCDD31-FAD4-400C-AC6F-BE614D3FE2DB}">
      <dgm:prSet/>
      <dgm:spPr/>
      <dgm:t>
        <a:bodyPr/>
        <a:lstStyle/>
        <a:p>
          <a:endParaRPr lang="en-US"/>
        </a:p>
      </dgm:t>
    </dgm:pt>
    <dgm:pt modelId="{2F5B7531-49B0-440B-82A8-D5C7FBCC4C98}">
      <dgm:prSet/>
      <dgm:spPr/>
      <dgm:t>
        <a:bodyPr/>
        <a:lstStyle/>
        <a:p>
          <a:pPr>
            <a:lnSpc>
              <a:spcPct val="100000"/>
            </a:lnSpc>
          </a:pPr>
          <a:r>
            <a:rPr lang="en-AU"/>
            <a:t>The expectation is that students complete all set class tasks to fully develop their knowledge and understanding of key concepts.</a:t>
          </a:r>
          <a:endParaRPr lang="en-US"/>
        </a:p>
      </dgm:t>
    </dgm:pt>
    <dgm:pt modelId="{F9B1F5B5-5C38-4639-BD97-C8A1FFAAD685}" type="parTrans" cxnId="{3155E32E-2600-440C-AD56-66B0EA95E381}">
      <dgm:prSet/>
      <dgm:spPr/>
      <dgm:t>
        <a:bodyPr/>
        <a:lstStyle/>
        <a:p>
          <a:endParaRPr lang="en-US"/>
        </a:p>
      </dgm:t>
    </dgm:pt>
    <dgm:pt modelId="{03092F68-C26E-4347-8FEC-7614159BEBDF}" type="sibTrans" cxnId="{3155E32E-2600-440C-AD56-66B0EA95E381}">
      <dgm:prSet/>
      <dgm:spPr/>
      <dgm:t>
        <a:bodyPr/>
        <a:lstStyle/>
        <a:p>
          <a:endParaRPr lang="en-US"/>
        </a:p>
      </dgm:t>
    </dgm:pt>
    <dgm:pt modelId="{BCDBD4D6-4EEA-4367-8207-2E297269CE22}" type="pres">
      <dgm:prSet presAssocID="{87604EF5-6398-42CF-A7FA-DA3F8CAFC298}" presName="root" presStyleCnt="0">
        <dgm:presLayoutVars>
          <dgm:dir/>
          <dgm:resizeHandles val="exact"/>
        </dgm:presLayoutVars>
      </dgm:prSet>
      <dgm:spPr/>
    </dgm:pt>
    <dgm:pt modelId="{44A75131-7093-4625-82F2-0909CA2D272E}" type="pres">
      <dgm:prSet presAssocID="{33F9A2A6-243D-4820-A708-494DDA1663AA}" presName="compNode" presStyleCnt="0"/>
      <dgm:spPr/>
    </dgm:pt>
    <dgm:pt modelId="{C81E3D28-BF18-4DF7-87AD-EABF71461139}" type="pres">
      <dgm:prSet presAssocID="{33F9A2A6-243D-4820-A708-494DDA1663AA}" presName="bgRect" presStyleLbl="bgShp" presStyleIdx="0" presStyleCnt="3"/>
      <dgm:spPr/>
    </dgm:pt>
    <dgm:pt modelId="{C7FB1A1D-41BE-4AFB-9EDA-CC6D436D4E10}" type="pres">
      <dgm:prSet presAssocID="{33F9A2A6-243D-4820-A708-494DDA1663A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encil"/>
        </a:ext>
      </dgm:extLst>
    </dgm:pt>
    <dgm:pt modelId="{E8A6790B-F1E1-457B-B4E2-DA6119FF9E24}" type="pres">
      <dgm:prSet presAssocID="{33F9A2A6-243D-4820-A708-494DDA1663AA}" presName="spaceRect" presStyleCnt="0"/>
      <dgm:spPr/>
    </dgm:pt>
    <dgm:pt modelId="{1A7CC349-62D6-42B7-8B44-AD9F067F9762}" type="pres">
      <dgm:prSet presAssocID="{33F9A2A6-243D-4820-A708-494DDA1663AA}" presName="parTx" presStyleLbl="revTx" presStyleIdx="0" presStyleCnt="3">
        <dgm:presLayoutVars>
          <dgm:chMax val="0"/>
          <dgm:chPref val="0"/>
        </dgm:presLayoutVars>
      </dgm:prSet>
      <dgm:spPr/>
    </dgm:pt>
    <dgm:pt modelId="{E3454A2C-D044-4BEE-AA51-98649927B6A7}" type="pres">
      <dgm:prSet presAssocID="{CF820C89-3CFE-4815-96EF-9948CC6C108E}" presName="sibTrans" presStyleCnt="0"/>
      <dgm:spPr/>
    </dgm:pt>
    <dgm:pt modelId="{4A74B7FF-563C-49D4-A942-A616A9ABFD2B}" type="pres">
      <dgm:prSet presAssocID="{A35CC13A-2E8E-48CB-BA3B-34E552B6EABE}" presName="compNode" presStyleCnt="0"/>
      <dgm:spPr/>
    </dgm:pt>
    <dgm:pt modelId="{6D257814-FD14-44C7-8F86-F749EFFFF960}" type="pres">
      <dgm:prSet presAssocID="{A35CC13A-2E8E-48CB-BA3B-34E552B6EABE}" presName="bgRect" presStyleLbl="bgShp" presStyleIdx="1" presStyleCnt="3"/>
      <dgm:spPr/>
    </dgm:pt>
    <dgm:pt modelId="{4FB18661-C087-4625-BAC2-87D37BA97931}" type="pres">
      <dgm:prSet presAssocID="{A35CC13A-2E8E-48CB-BA3B-34E552B6EAB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oks"/>
        </a:ext>
      </dgm:extLst>
    </dgm:pt>
    <dgm:pt modelId="{AD8051FE-0CF6-43C0-B1AE-EADD024B2546}" type="pres">
      <dgm:prSet presAssocID="{A35CC13A-2E8E-48CB-BA3B-34E552B6EABE}" presName="spaceRect" presStyleCnt="0"/>
      <dgm:spPr/>
    </dgm:pt>
    <dgm:pt modelId="{350DA2B3-A5F1-4CDE-BAC0-0C47B19B07FC}" type="pres">
      <dgm:prSet presAssocID="{A35CC13A-2E8E-48CB-BA3B-34E552B6EABE}" presName="parTx" presStyleLbl="revTx" presStyleIdx="1" presStyleCnt="3">
        <dgm:presLayoutVars>
          <dgm:chMax val="0"/>
          <dgm:chPref val="0"/>
        </dgm:presLayoutVars>
      </dgm:prSet>
      <dgm:spPr/>
    </dgm:pt>
    <dgm:pt modelId="{7CE88985-4126-4BA6-8048-34F577DBA2DB}" type="pres">
      <dgm:prSet presAssocID="{B5A1CFAA-4636-4FCA-82E2-87F80B1284D5}" presName="sibTrans" presStyleCnt="0"/>
      <dgm:spPr/>
    </dgm:pt>
    <dgm:pt modelId="{38F64163-B7BF-4854-88D9-EDA79C025959}" type="pres">
      <dgm:prSet presAssocID="{2F5B7531-49B0-440B-82A8-D5C7FBCC4C98}" presName="compNode" presStyleCnt="0"/>
      <dgm:spPr/>
    </dgm:pt>
    <dgm:pt modelId="{653DC333-A311-444D-867B-9F90444725CE}" type="pres">
      <dgm:prSet presAssocID="{2F5B7531-49B0-440B-82A8-D5C7FBCC4C98}" presName="bgRect" presStyleLbl="bgShp" presStyleIdx="2" presStyleCnt="3"/>
      <dgm:spPr/>
    </dgm:pt>
    <dgm:pt modelId="{49B4EE09-E781-4017-B346-9EE644D6E671}" type="pres">
      <dgm:prSet presAssocID="{2F5B7531-49B0-440B-82A8-D5C7FBCC4C9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assroom"/>
        </a:ext>
      </dgm:extLst>
    </dgm:pt>
    <dgm:pt modelId="{DCFCC8C9-68AF-43E3-B275-1B376707355D}" type="pres">
      <dgm:prSet presAssocID="{2F5B7531-49B0-440B-82A8-D5C7FBCC4C98}" presName="spaceRect" presStyleCnt="0"/>
      <dgm:spPr/>
    </dgm:pt>
    <dgm:pt modelId="{DA9C07AA-50C2-4A77-BB32-C811C24AAD13}" type="pres">
      <dgm:prSet presAssocID="{2F5B7531-49B0-440B-82A8-D5C7FBCC4C98}" presName="parTx" presStyleLbl="revTx" presStyleIdx="2" presStyleCnt="3">
        <dgm:presLayoutVars>
          <dgm:chMax val="0"/>
          <dgm:chPref val="0"/>
        </dgm:presLayoutVars>
      </dgm:prSet>
      <dgm:spPr/>
    </dgm:pt>
  </dgm:ptLst>
  <dgm:cxnLst>
    <dgm:cxn modelId="{E402EE29-9E2C-4A6E-B139-4A309DBB7BCF}" srcId="{87604EF5-6398-42CF-A7FA-DA3F8CAFC298}" destId="{33F9A2A6-243D-4820-A708-494DDA1663AA}" srcOrd="0" destOrd="0" parTransId="{7A3721A7-D030-4645-84C8-CA74BD267C44}" sibTransId="{CF820C89-3CFE-4815-96EF-9948CC6C108E}"/>
    <dgm:cxn modelId="{3155E32E-2600-440C-AD56-66B0EA95E381}" srcId="{87604EF5-6398-42CF-A7FA-DA3F8CAFC298}" destId="{2F5B7531-49B0-440B-82A8-D5C7FBCC4C98}" srcOrd="2" destOrd="0" parTransId="{F9B1F5B5-5C38-4639-BD97-C8A1FFAAD685}" sibTransId="{03092F68-C26E-4347-8FEC-7614159BEBDF}"/>
    <dgm:cxn modelId="{B3BCDD31-FAD4-400C-AC6F-BE614D3FE2DB}" srcId="{87604EF5-6398-42CF-A7FA-DA3F8CAFC298}" destId="{A35CC13A-2E8E-48CB-BA3B-34E552B6EABE}" srcOrd="1" destOrd="0" parTransId="{D307322B-809A-4461-AA04-600A70A49F8B}" sibTransId="{B5A1CFAA-4636-4FCA-82E2-87F80B1284D5}"/>
    <dgm:cxn modelId="{356E0FAF-B70C-4693-9A13-9A29A634D6AA}" type="presOf" srcId="{2F5B7531-49B0-440B-82A8-D5C7FBCC4C98}" destId="{DA9C07AA-50C2-4A77-BB32-C811C24AAD13}" srcOrd="0" destOrd="0" presId="urn:microsoft.com/office/officeart/2018/2/layout/IconVerticalSolidList"/>
    <dgm:cxn modelId="{F47097C5-DA72-4611-97E4-CD4861CE3A98}" type="presOf" srcId="{87604EF5-6398-42CF-A7FA-DA3F8CAFC298}" destId="{BCDBD4D6-4EEA-4367-8207-2E297269CE22}" srcOrd="0" destOrd="0" presId="urn:microsoft.com/office/officeart/2018/2/layout/IconVerticalSolidList"/>
    <dgm:cxn modelId="{80617FDA-7111-44E4-8CAF-2A1D9D3A1FCA}" type="presOf" srcId="{33F9A2A6-243D-4820-A708-494DDA1663AA}" destId="{1A7CC349-62D6-42B7-8B44-AD9F067F9762}" srcOrd="0" destOrd="0" presId="urn:microsoft.com/office/officeart/2018/2/layout/IconVerticalSolidList"/>
    <dgm:cxn modelId="{24A9B4F0-52D8-4209-9D80-2D771D05FBE2}" type="presOf" srcId="{A35CC13A-2E8E-48CB-BA3B-34E552B6EABE}" destId="{350DA2B3-A5F1-4CDE-BAC0-0C47B19B07FC}" srcOrd="0" destOrd="0" presId="urn:microsoft.com/office/officeart/2018/2/layout/IconVerticalSolidList"/>
    <dgm:cxn modelId="{B8AD9685-B384-4053-A347-9DF534A4A40B}" type="presParOf" srcId="{BCDBD4D6-4EEA-4367-8207-2E297269CE22}" destId="{44A75131-7093-4625-82F2-0909CA2D272E}" srcOrd="0" destOrd="0" presId="urn:microsoft.com/office/officeart/2018/2/layout/IconVerticalSolidList"/>
    <dgm:cxn modelId="{29158F9E-CB94-4550-AD01-D5632A9889BA}" type="presParOf" srcId="{44A75131-7093-4625-82F2-0909CA2D272E}" destId="{C81E3D28-BF18-4DF7-87AD-EABF71461139}" srcOrd="0" destOrd="0" presId="urn:microsoft.com/office/officeart/2018/2/layout/IconVerticalSolidList"/>
    <dgm:cxn modelId="{C13E885B-E952-48AA-98FF-C67258DCFB3C}" type="presParOf" srcId="{44A75131-7093-4625-82F2-0909CA2D272E}" destId="{C7FB1A1D-41BE-4AFB-9EDA-CC6D436D4E10}" srcOrd="1" destOrd="0" presId="urn:microsoft.com/office/officeart/2018/2/layout/IconVerticalSolidList"/>
    <dgm:cxn modelId="{1C9F3521-1A80-40C9-B86C-828CB1649B56}" type="presParOf" srcId="{44A75131-7093-4625-82F2-0909CA2D272E}" destId="{E8A6790B-F1E1-457B-B4E2-DA6119FF9E24}" srcOrd="2" destOrd="0" presId="urn:microsoft.com/office/officeart/2018/2/layout/IconVerticalSolidList"/>
    <dgm:cxn modelId="{3F424689-A20E-4227-B388-C35C73298D0C}" type="presParOf" srcId="{44A75131-7093-4625-82F2-0909CA2D272E}" destId="{1A7CC349-62D6-42B7-8B44-AD9F067F9762}" srcOrd="3" destOrd="0" presId="urn:microsoft.com/office/officeart/2018/2/layout/IconVerticalSolidList"/>
    <dgm:cxn modelId="{BD3EE987-73E0-4DB6-8B58-41A067691649}" type="presParOf" srcId="{BCDBD4D6-4EEA-4367-8207-2E297269CE22}" destId="{E3454A2C-D044-4BEE-AA51-98649927B6A7}" srcOrd="1" destOrd="0" presId="urn:microsoft.com/office/officeart/2018/2/layout/IconVerticalSolidList"/>
    <dgm:cxn modelId="{6FA48426-4679-4A40-87F8-43F2B15423BC}" type="presParOf" srcId="{BCDBD4D6-4EEA-4367-8207-2E297269CE22}" destId="{4A74B7FF-563C-49D4-A942-A616A9ABFD2B}" srcOrd="2" destOrd="0" presId="urn:microsoft.com/office/officeart/2018/2/layout/IconVerticalSolidList"/>
    <dgm:cxn modelId="{36F2C8B9-7ED0-4AAD-A15A-5CEA47C48A4D}" type="presParOf" srcId="{4A74B7FF-563C-49D4-A942-A616A9ABFD2B}" destId="{6D257814-FD14-44C7-8F86-F749EFFFF960}" srcOrd="0" destOrd="0" presId="urn:microsoft.com/office/officeart/2018/2/layout/IconVerticalSolidList"/>
    <dgm:cxn modelId="{5109AFC0-E2E3-4811-9043-FFFAA6C52674}" type="presParOf" srcId="{4A74B7FF-563C-49D4-A942-A616A9ABFD2B}" destId="{4FB18661-C087-4625-BAC2-87D37BA97931}" srcOrd="1" destOrd="0" presId="urn:microsoft.com/office/officeart/2018/2/layout/IconVerticalSolidList"/>
    <dgm:cxn modelId="{A355715B-A611-4668-A78E-3BC18B2D286F}" type="presParOf" srcId="{4A74B7FF-563C-49D4-A942-A616A9ABFD2B}" destId="{AD8051FE-0CF6-43C0-B1AE-EADD024B2546}" srcOrd="2" destOrd="0" presId="urn:microsoft.com/office/officeart/2018/2/layout/IconVerticalSolidList"/>
    <dgm:cxn modelId="{64C18DE8-646D-4187-AEF0-50784543AEA0}" type="presParOf" srcId="{4A74B7FF-563C-49D4-A942-A616A9ABFD2B}" destId="{350DA2B3-A5F1-4CDE-BAC0-0C47B19B07FC}" srcOrd="3" destOrd="0" presId="urn:microsoft.com/office/officeart/2018/2/layout/IconVerticalSolidList"/>
    <dgm:cxn modelId="{CD3F23C3-E431-4C7C-B615-8B1272999A8E}" type="presParOf" srcId="{BCDBD4D6-4EEA-4367-8207-2E297269CE22}" destId="{7CE88985-4126-4BA6-8048-34F577DBA2DB}" srcOrd="3" destOrd="0" presId="urn:microsoft.com/office/officeart/2018/2/layout/IconVerticalSolidList"/>
    <dgm:cxn modelId="{E44265B9-1E6A-4887-93E3-93ADD02A29D2}" type="presParOf" srcId="{BCDBD4D6-4EEA-4367-8207-2E297269CE22}" destId="{38F64163-B7BF-4854-88D9-EDA79C025959}" srcOrd="4" destOrd="0" presId="urn:microsoft.com/office/officeart/2018/2/layout/IconVerticalSolidList"/>
    <dgm:cxn modelId="{53A89F68-D723-4DB3-B6C9-47F64583BA1E}" type="presParOf" srcId="{38F64163-B7BF-4854-88D9-EDA79C025959}" destId="{653DC333-A311-444D-867B-9F90444725CE}" srcOrd="0" destOrd="0" presId="urn:microsoft.com/office/officeart/2018/2/layout/IconVerticalSolidList"/>
    <dgm:cxn modelId="{6E2BCCFC-6E12-4936-B54A-CEBE47DF8FD2}" type="presParOf" srcId="{38F64163-B7BF-4854-88D9-EDA79C025959}" destId="{49B4EE09-E781-4017-B346-9EE644D6E671}" srcOrd="1" destOrd="0" presId="urn:microsoft.com/office/officeart/2018/2/layout/IconVerticalSolidList"/>
    <dgm:cxn modelId="{CE79EB09-D4A8-478C-907B-48F1B83C05A1}" type="presParOf" srcId="{38F64163-B7BF-4854-88D9-EDA79C025959}" destId="{DCFCC8C9-68AF-43E3-B275-1B376707355D}" srcOrd="2" destOrd="0" presId="urn:microsoft.com/office/officeart/2018/2/layout/IconVerticalSolidList"/>
    <dgm:cxn modelId="{79005B6C-B2F3-4800-AAA8-D840D2FC7139}" type="presParOf" srcId="{38F64163-B7BF-4854-88D9-EDA79C025959}" destId="{DA9C07AA-50C2-4A77-BB32-C811C24AAD1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41DAB3-23B6-4A80-8A2E-3FFF4B35BBA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93D2C1F-3C01-4185-B50E-FFB177CDEEE7}">
      <dgm:prSet/>
      <dgm:spPr/>
      <dgm:t>
        <a:bodyPr/>
        <a:lstStyle/>
        <a:p>
          <a:pPr>
            <a:lnSpc>
              <a:spcPct val="100000"/>
            </a:lnSpc>
          </a:pPr>
          <a:r>
            <a:rPr lang="en-AU"/>
            <a:t>Please do not hesitate to reach out to us on our digital learning platforms (Google Classroom)</a:t>
          </a:r>
          <a:endParaRPr lang="en-US"/>
        </a:p>
      </dgm:t>
    </dgm:pt>
    <dgm:pt modelId="{0CE2027C-7840-455C-B67C-C611F8B3BCD6}" type="parTrans" cxnId="{803E4E21-BE5C-4564-8202-FCE923AE5970}">
      <dgm:prSet/>
      <dgm:spPr/>
      <dgm:t>
        <a:bodyPr/>
        <a:lstStyle/>
        <a:p>
          <a:endParaRPr lang="en-US"/>
        </a:p>
      </dgm:t>
    </dgm:pt>
    <dgm:pt modelId="{B784366F-A5E4-4E37-A44A-7A3E3D3643C0}" type="sibTrans" cxnId="{803E4E21-BE5C-4564-8202-FCE923AE5970}">
      <dgm:prSet/>
      <dgm:spPr/>
      <dgm:t>
        <a:bodyPr/>
        <a:lstStyle/>
        <a:p>
          <a:endParaRPr lang="en-US"/>
        </a:p>
      </dgm:t>
    </dgm:pt>
    <dgm:pt modelId="{1E5EF23D-C7D5-48AC-B2D0-2D9B86CF2517}">
      <dgm:prSet/>
      <dgm:spPr/>
      <dgm:t>
        <a:bodyPr/>
        <a:lstStyle/>
        <a:p>
          <a:pPr>
            <a:lnSpc>
              <a:spcPct val="100000"/>
            </a:lnSpc>
          </a:pPr>
          <a:r>
            <a:rPr lang="en-AU"/>
            <a:t>Or through email</a:t>
          </a:r>
          <a:endParaRPr lang="en-US"/>
        </a:p>
      </dgm:t>
    </dgm:pt>
    <dgm:pt modelId="{90B98B56-5D45-42ED-8B08-A8A8D6D294A0}" type="parTrans" cxnId="{2E8CBD12-AFBC-4388-828D-F033F3D775BD}">
      <dgm:prSet/>
      <dgm:spPr/>
      <dgm:t>
        <a:bodyPr/>
        <a:lstStyle/>
        <a:p>
          <a:endParaRPr lang="en-US"/>
        </a:p>
      </dgm:t>
    </dgm:pt>
    <dgm:pt modelId="{6B88AA21-1699-4B88-A440-B2572519C643}" type="sibTrans" cxnId="{2E8CBD12-AFBC-4388-828D-F033F3D775BD}">
      <dgm:prSet/>
      <dgm:spPr/>
      <dgm:t>
        <a:bodyPr/>
        <a:lstStyle/>
        <a:p>
          <a:endParaRPr lang="en-US"/>
        </a:p>
      </dgm:t>
    </dgm:pt>
    <dgm:pt modelId="{389FA681-FF23-476C-888A-C7075E4AA7B8}">
      <dgm:prSet/>
      <dgm:spPr/>
      <dgm:t>
        <a:bodyPr/>
        <a:lstStyle/>
        <a:p>
          <a:pPr>
            <a:lnSpc>
              <a:spcPct val="100000"/>
            </a:lnSpc>
          </a:pPr>
          <a:r>
            <a:rPr lang="en-AU">
              <a:hlinkClick xmlns:r="http://schemas.openxmlformats.org/officeDocument/2006/relationships" r:id="rId1"/>
            </a:rPr>
            <a:t>Christine.Susnjara@det.nsw.edu.au</a:t>
          </a:r>
          <a:endParaRPr lang="en-US"/>
        </a:p>
      </dgm:t>
    </dgm:pt>
    <dgm:pt modelId="{ACFED7C7-713F-4A1A-AB4B-1BD3E48F36E5}" type="parTrans" cxnId="{15A6AF77-E45C-4496-A29E-9F92DA6AA3CB}">
      <dgm:prSet/>
      <dgm:spPr/>
      <dgm:t>
        <a:bodyPr/>
        <a:lstStyle/>
        <a:p>
          <a:endParaRPr lang="en-US"/>
        </a:p>
      </dgm:t>
    </dgm:pt>
    <dgm:pt modelId="{6D6724BB-3E28-4FC9-99DF-4E29916FA658}" type="sibTrans" cxnId="{15A6AF77-E45C-4496-A29E-9F92DA6AA3CB}">
      <dgm:prSet/>
      <dgm:spPr/>
      <dgm:t>
        <a:bodyPr/>
        <a:lstStyle/>
        <a:p>
          <a:endParaRPr lang="en-US"/>
        </a:p>
      </dgm:t>
    </dgm:pt>
    <dgm:pt modelId="{6497BB5B-4E1A-494B-9098-B34496600734}">
      <dgm:prSet/>
      <dgm:spPr/>
      <dgm:t>
        <a:bodyPr/>
        <a:lstStyle/>
        <a:p>
          <a:pPr>
            <a:lnSpc>
              <a:spcPct val="100000"/>
            </a:lnSpc>
          </a:pPr>
          <a:r>
            <a:rPr lang="en-AU">
              <a:hlinkClick xmlns:r="http://schemas.openxmlformats.org/officeDocument/2006/relationships" r:id="rId2"/>
            </a:rPr>
            <a:t>Kimberly.Lane3@det.nsw.edu.au</a:t>
          </a:r>
          <a:endParaRPr lang="en-US"/>
        </a:p>
      </dgm:t>
    </dgm:pt>
    <dgm:pt modelId="{B8BBC9A1-1E38-4CD2-8D70-AD16627DE4B5}" type="parTrans" cxnId="{32408F94-2A21-4A0B-BF7D-AD25CCAE7617}">
      <dgm:prSet/>
      <dgm:spPr/>
      <dgm:t>
        <a:bodyPr/>
        <a:lstStyle/>
        <a:p>
          <a:endParaRPr lang="en-US"/>
        </a:p>
      </dgm:t>
    </dgm:pt>
    <dgm:pt modelId="{8176B4B3-8FC4-4128-AED4-A56EA77DBA42}" type="sibTrans" cxnId="{32408F94-2A21-4A0B-BF7D-AD25CCAE7617}">
      <dgm:prSet/>
      <dgm:spPr/>
      <dgm:t>
        <a:bodyPr/>
        <a:lstStyle/>
        <a:p>
          <a:endParaRPr lang="en-US"/>
        </a:p>
      </dgm:t>
    </dgm:pt>
    <dgm:pt modelId="{35B2F2FD-6B4E-4FB1-8A05-46E16BC82000}" type="pres">
      <dgm:prSet presAssocID="{7041DAB3-23B6-4A80-8A2E-3FFF4B35BBAF}" presName="root" presStyleCnt="0">
        <dgm:presLayoutVars>
          <dgm:dir/>
          <dgm:resizeHandles val="exact"/>
        </dgm:presLayoutVars>
      </dgm:prSet>
      <dgm:spPr/>
    </dgm:pt>
    <dgm:pt modelId="{09EAB037-6490-4C9A-BA1D-7365CD2FB171}" type="pres">
      <dgm:prSet presAssocID="{F93D2C1F-3C01-4185-B50E-FFB177CDEEE7}" presName="compNode" presStyleCnt="0"/>
      <dgm:spPr/>
    </dgm:pt>
    <dgm:pt modelId="{70A28B8F-74C1-486C-91D5-98DB32D88E9C}" type="pres">
      <dgm:prSet presAssocID="{F93D2C1F-3C01-4185-B50E-FFB177CDEEE7}" presName="bgRect" presStyleLbl="bgShp" presStyleIdx="0" presStyleCnt="2"/>
      <dgm:spPr/>
    </dgm:pt>
    <dgm:pt modelId="{9F3E5748-EA2D-410F-8494-52ADCC7BFCA1}" type="pres">
      <dgm:prSet presAssocID="{F93D2C1F-3C01-4185-B50E-FFB177CDEEE7}" presName="iconRect" presStyleLbl="node1" presStyleIdx="0"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89C02923-4C75-412A-8486-D90D15BC42DE}" type="pres">
      <dgm:prSet presAssocID="{F93D2C1F-3C01-4185-B50E-FFB177CDEEE7}" presName="spaceRect" presStyleCnt="0"/>
      <dgm:spPr/>
    </dgm:pt>
    <dgm:pt modelId="{53172B52-2EC4-4C6C-9C94-0F6F47309B92}" type="pres">
      <dgm:prSet presAssocID="{F93D2C1F-3C01-4185-B50E-FFB177CDEEE7}" presName="parTx" presStyleLbl="revTx" presStyleIdx="0" presStyleCnt="3">
        <dgm:presLayoutVars>
          <dgm:chMax val="0"/>
          <dgm:chPref val="0"/>
        </dgm:presLayoutVars>
      </dgm:prSet>
      <dgm:spPr/>
    </dgm:pt>
    <dgm:pt modelId="{D178A798-901E-4147-8EB4-4D0BFF0CC30B}" type="pres">
      <dgm:prSet presAssocID="{B784366F-A5E4-4E37-A44A-7A3E3D3643C0}" presName="sibTrans" presStyleCnt="0"/>
      <dgm:spPr/>
    </dgm:pt>
    <dgm:pt modelId="{75C78ABD-E49B-4502-A3BF-57ABBF6FE3FF}" type="pres">
      <dgm:prSet presAssocID="{1E5EF23D-C7D5-48AC-B2D0-2D9B86CF2517}" presName="compNode" presStyleCnt="0"/>
      <dgm:spPr/>
    </dgm:pt>
    <dgm:pt modelId="{BE7B6D8B-645B-45AC-BA7C-72DE3F92C5E2}" type="pres">
      <dgm:prSet presAssocID="{1E5EF23D-C7D5-48AC-B2D0-2D9B86CF2517}" presName="bgRect" presStyleLbl="bgShp" presStyleIdx="1" presStyleCnt="2"/>
      <dgm:spPr/>
    </dgm:pt>
    <dgm:pt modelId="{A9459DC7-0DD4-441B-B63D-4FEB83302BE5}" type="pres">
      <dgm:prSet presAssocID="{1E5EF23D-C7D5-48AC-B2D0-2D9B86CF2517}" presName="iconRect" presStyleLbl="node1" presStyleIdx="1" presStyleCnt="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mail"/>
        </a:ext>
      </dgm:extLst>
    </dgm:pt>
    <dgm:pt modelId="{CB0F1546-C6FB-424A-8659-41F69BA9C19E}" type="pres">
      <dgm:prSet presAssocID="{1E5EF23D-C7D5-48AC-B2D0-2D9B86CF2517}" presName="spaceRect" presStyleCnt="0"/>
      <dgm:spPr/>
    </dgm:pt>
    <dgm:pt modelId="{AA72EF4C-7FEC-4435-9DC5-136DD2EC231F}" type="pres">
      <dgm:prSet presAssocID="{1E5EF23D-C7D5-48AC-B2D0-2D9B86CF2517}" presName="parTx" presStyleLbl="revTx" presStyleIdx="1" presStyleCnt="3">
        <dgm:presLayoutVars>
          <dgm:chMax val="0"/>
          <dgm:chPref val="0"/>
        </dgm:presLayoutVars>
      </dgm:prSet>
      <dgm:spPr/>
    </dgm:pt>
    <dgm:pt modelId="{5CCBB4F7-56AD-41BF-83ED-515851CA1838}" type="pres">
      <dgm:prSet presAssocID="{1E5EF23D-C7D5-48AC-B2D0-2D9B86CF2517}" presName="desTx" presStyleLbl="revTx" presStyleIdx="2" presStyleCnt="3">
        <dgm:presLayoutVars/>
      </dgm:prSet>
      <dgm:spPr/>
    </dgm:pt>
  </dgm:ptLst>
  <dgm:cxnLst>
    <dgm:cxn modelId="{2E8CBD12-AFBC-4388-828D-F033F3D775BD}" srcId="{7041DAB3-23B6-4A80-8A2E-3FFF4B35BBAF}" destId="{1E5EF23D-C7D5-48AC-B2D0-2D9B86CF2517}" srcOrd="1" destOrd="0" parTransId="{90B98B56-5D45-42ED-8B08-A8A8D6D294A0}" sibTransId="{6B88AA21-1699-4B88-A440-B2572519C643}"/>
    <dgm:cxn modelId="{74E5E01C-3355-4356-94F2-915DFFC76F39}" type="presOf" srcId="{6497BB5B-4E1A-494B-9098-B34496600734}" destId="{5CCBB4F7-56AD-41BF-83ED-515851CA1838}" srcOrd="0" destOrd="1" presId="urn:microsoft.com/office/officeart/2018/2/layout/IconVerticalSolidList"/>
    <dgm:cxn modelId="{1CF4691E-94CC-40E2-A631-32FC16E14AA5}" type="presOf" srcId="{389FA681-FF23-476C-888A-C7075E4AA7B8}" destId="{5CCBB4F7-56AD-41BF-83ED-515851CA1838}" srcOrd="0" destOrd="0" presId="urn:microsoft.com/office/officeart/2018/2/layout/IconVerticalSolidList"/>
    <dgm:cxn modelId="{803E4E21-BE5C-4564-8202-FCE923AE5970}" srcId="{7041DAB3-23B6-4A80-8A2E-3FFF4B35BBAF}" destId="{F93D2C1F-3C01-4185-B50E-FFB177CDEEE7}" srcOrd="0" destOrd="0" parTransId="{0CE2027C-7840-455C-B67C-C611F8B3BCD6}" sibTransId="{B784366F-A5E4-4E37-A44A-7A3E3D3643C0}"/>
    <dgm:cxn modelId="{15A6AF77-E45C-4496-A29E-9F92DA6AA3CB}" srcId="{1E5EF23D-C7D5-48AC-B2D0-2D9B86CF2517}" destId="{389FA681-FF23-476C-888A-C7075E4AA7B8}" srcOrd="0" destOrd="0" parTransId="{ACFED7C7-713F-4A1A-AB4B-1BD3E48F36E5}" sibTransId="{6D6724BB-3E28-4FC9-99DF-4E29916FA658}"/>
    <dgm:cxn modelId="{32408F94-2A21-4A0B-BF7D-AD25CCAE7617}" srcId="{1E5EF23D-C7D5-48AC-B2D0-2D9B86CF2517}" destId="{6497BB5B-4E1A-494B-9098-B34496600734}" srcOrd="1" destOrd="0" parTransId="{B8BBC9A1-1E38-4CD2-8D70-AD16627DE4B5}" sibTransId="{8176B4B3-8FC4-4128-AED4-A56EA77DBA42}"/>
    <dgm:cxn modelId="{A09255E1-37EF-4C36-B362-400BC20A0A47}" type="presOf" srcId="{F93D2C1F-3C01-4185-B50E-FFB177CDEEE7}" destId="{53172B52-2EC4-4C6C-9C94-0F6F47309B92}" srcOrd="0" destOrd="0" presId="urn:microsoft.com/office/officeart/2018/2/layout/IconVerticalSolidList"/>
    <dgm:cxn modelId="{4E765EE4-F9DA-4A07-A83B-F7BD0042A72F}" type="presOf" srcId="{7041DAB3-23B6-4A80-8A2E-3FFF4B35BBAF}" destId="{35B2F2FD-6B4E-4FB1-8A05-46E16BC82000}" srcOrd="0" destOrd="0" presId="urn:microsoft.com/office/officeart/2018/2/layout/IconVerticalSolidList"/>
    <dgm:cxn modelId="{6F60B2E9-E87A-47E4-A99C-A53546B5BF6D}" type="presOf" srcId="{1E5EF23D-C7D5-48AC-B2D0-2D9B86CF2517}" destId="{AA72EF4C-7FEC-4435-9DC5-136DD2EC231F}" srcOrd="0" destOrd="0" presId="urn:microsoft.com/office/officeart/2018/2/layout/IconVerticalSolidList"/>
    <dgm:cxn modelId="{55A91088-540A-44D8-A022-85BB355D8A94}" type="presParOf" srcId="{35B2F2FD-6B4E-4FB1-8A05-46E16BC82000}" destId="{09EAB037-6490-4C9A-BA1D-7365CD2FB171}" srcOrd="0" destOrd="0" presId="urn:microsoft.com/office/officeart/2018/2/layout/IconVerticalSolidList"/>
    <dgm:cxn modelId="{2925A843-2C38-46E6-8A08-A5B74A380DD8}" type="presParOf" srcId="{09EAB037-6490-4C9A-BA1D-7365CD2FB171}" destId="{70A28B8F-74C1-486C-91D5-98DB32D88E9C}" srcOrd="0" destOrd="0" presId="urn:microsoft.com/office/officeart/2018/2/layout/IconVerticalSolidList"/>
    <dgm:cxn modelId="{61D38A9A-4EC8-469F-9E11-C4BAE1E48B9E}" type="presParOf" srcId="{09EAB037-6490-4C9A-BA1D-7365CD2FB171}" destId="{9F3E5748-EA2D-410F-8494-52ADCC7BFCA1}" srcOrd="1" destOrd="0" presId="urn:microsoft.com/office/officeart/2018/2/layout/IconVerticalSolidList"/>
    <dgm:cxn modelId="{24D5DA0B-F71D-48F2-8E79-678F0F266AE9}" type="presParOf" srcId="{09EAB037-6490-4C9A-BA1D-7365CD2FB171}" destId="{89C02923-4C75-412A-8486-D90D15BC42DE}" srcOrd="2" destOrd="0" presId="urn:microsoft.com/office/officeart/2018/2/layout/IconVerticalSolidList"/>
    <dgm:cxn modelId="{7BF21478-61F4-4D8B-B8F5-F345CD040667}" type="presParOf" srcId="{09EAB037-6490-4C9A-BA1D-7365CD2FB171}" destId="{53172B52-2EC4-4C6C-9C94-0F6F47309B92}" srcOrd="3" destOrd="0" presId="urn:microsoft.com/office/officeart/2018/2/layout/IconVerticalSolidList"/>
    <dgm:cxn modelId="{304B94F5-B274-4BF2-82CD-D909DF704EDD}" type="presParOf" srcId="{35B2F2FD-6B4E-4FB1-8A05-46E16BC82000}" destId="{D178A798-901E-4147-8EB4-4D0BFF0CC30B}" srcOrd="1" destOrd="0" presId="urn:microsoft.com/office/officeart/2018/2/layout/IconVerticalSolidList"/>
    <dgm:cxn modelId="{7E8F5696-A0FF-40AD-89BA-39DC9C6B70F3}" type="presParOf" srcId="{35B2F2FD-6B4E-4FB1-8A05-46E16BC82000}" destId="{75C78ABD-E49B-4502-A3BF-57ABBF6FE3FF}" srcOrd="2" destOrd="0" presId="urn:microsoft.com/office/officeart/2018/2/layout/IconVerticalSolidList"/>
    <dgm:cxn modelId="{DA0E4F79-CC8E-40E2-87AC-005A850A7A7A}" type="presParOf" srcId="{75C78ABD-E49B-4502-A3BF-57ABBF6FE3FF}" destId="{BE7B6D8B-645B-45AC-BA7C-72DE3F92C5E2}" srcOrd="0" destOrd="0" presId="urn:microsoft.com/office/officeart/2018/2/layout/IconVerticalSolidList"/>
    <dgm:cxn modelId="{0A85D26B-D9E8-4A50-B5D4-161EEBDA803C}" type="presParOf" srcId="{75C78ABD-E49B-4502-A3BF-57ABBF6FE3FF}" destId="{A9459DC7-0DD4-441B-B63D-4FEB83302BE5}" srcOrd="1" destOrd="0" presId="urn:microsoft.com/office/officeart/2018/2/layout/IconVerticalSolidList"/>
    <dgm:cxn modelId="{262C4DD6-1C20-42DE-AD2F-1C0E188CC3AC}" type="presParOf" srcId="{75C78ABD-E49B-4502-A3BF-57ABBF6FE3FF}" destId="{CB0F1546-C6FB-424A-8659-41F69BA9C19E}" srcOrd="2" destOrd="0" presId="urn:microsoft.com/office/officeart/2018/2/layout/IconVerticalSolidList"/>
    <dgm:cxn modelId="{A737E232-97D8-40C5-A7A0-A0FAD688C296}" type="presParOf" srcId="{75C78ABD-E49B-4502-A3BF-57ABBF6FE3FF}" destId="{AA72EF4C-7FEC-4435-9DC5-136DD2EC231F}" srcOrd="3" destOrd="0" presId="urn:microsoft.com/office/officeart/2018/2/layout/IconVerticalSolidList"/>
    <dgm:cxn modelId="{69E65D82-737C-46E5-BB5A-143279CE999C}" type="presParOf" srcId="{75C78ABD-E49B-4502-A3BF-57ABBF6FE3FF}" destId="{5CCBB4F7-56AD-41BF-83ED-515851CA1838}"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461739-EE20-4AE4-B38B-D9F00D97767B}">
      <dsp:nvSpPr>
        <dsp:cNvPr id="0" name=""/>
        <dsp:cNvSpPr/>
      </dsp:nvSpPr>
      <dsp:spPr>
        <a:xfrm>
          <a:off x="0" y="39687"/>
          <a:ext cx="3286125" cy="1971675"/>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AU" sz="2100" kern="1200"/>
            <a:t>Critical Thinking: Analysing and evaluating different resource management strategies and their impacts on families and communities.</a:t>
          </a:r>
          <a:endParaRPr lang="en-US" sz="2100" kern="1200"/>
        </a:p>
      </dsp:txBody>
      <dsp:txXfrm>
        <a:off x="0" y="39687"/>
        <a:ext cx="3286125" cy="1971675"/>
      </dsp:txXfrm>
    </dsp:sp>
    <dsp:sp modelId="{47872654-7D0B-45F5-A2A5-023628F86A2C}">
      <dsp:nvSpPr>
        <dsp:cNvPr id="0" name=""/>
        <dsp:cNvSpPr/>
      </dsp:nvSpPr>
      <dsp:spPr>
        <a:xfrm>
          <a:off x="3614737" y="39687"/>
          <a:ext cx="3286125" cy="1971675"/>
        </a:xfrm>
        <a:prstGeom prst="rect">
          <a:avLst/>
        </a:prstGeom>
        <a:solidFill>
          <a:schemeClr val="accent5">
            <a:hueOff val="-2430430"/>
            <a:satOff val="-165"/>
            <a:lumOff val="39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AU" sz="2100" kern="1200"/>
            <a:t>Problem-Solving: Identifying challenges related to resource use and proposing effective solutions.</a:t>
          </a:r>
          <a:endParaRPr lang="en-US" sz="2100" kern="1200"/>
        </a:p>
      </dsp:txBody>
      <dsp:txXfrm>
        <a:off x="3614737" y="39687"/>
        <a:ext cx="3286125" cy="1971675"/>
      </dsp:txXfrm>
    </dsp:sp>
    <dsp:sp modelId="{18C07EA1-B84F-44FB-9D7A-A00DADDEEEC5}">
      <dsp:nvSpPr>
        <dsp:cNvPr id="0" name=""/>
        <dsp:cNvSpPr/>
      </dsp:nvSpPr>
      <dsp:spPr>
        <a:xfrm>
          <a:off x="7229475" y="39687"/>
          <a:ext cx="3286125" cy="1971675"/>
        </a:xfrm>
        <a:prstGeom prst="rect">
          <a:avLst/>
        </a:prstGeom>
        <a:solidFill>
          <a:schemeClr val="accent5">
            <a:hueOff val="-4860860"/>
            <a:satOff val="-330"/>
            <a:lumOff val="78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AU" sz="2100" kern="1200"/>
            <a:t>Planning and Organising: Creating resource management plans that consider various factors, such as time, budget, and community needs.</a:t>
          </a:r>
          <a:endParaRPr lang="en-US" sz="2100" kern="1200"/>
        </a:p>
      </dsp:txBody>
      <dsp:txXfrm>
        <a:off x="7229475" y="39687"/>
        <a:ext cx="3286125" cy="1971675"/>
      </dsp:txXfrm>
    </dsp:sp>
    <dsp:sp modelId="{55AB2F6A-991C-459B-9379-5413C708B8EF}">
      <dsp:nvSpPr>
        <dsp:cNvPr id="0" name=""/>
        <dsp:cNvSpPr/>
      </dsp:nvSpPr>
      <dsp:spPr>
        <a:xfrm>
          <a:off x="0" y="2339975"/>
          <a:ext cx="3286125" cy="1971675"/>
        </a:xfrm>
        <a:prstGeom prst="rect">
          <a:avLst/>
        </a:prstGeom>
        <a:solidFill>
          <a:schemeClr val="accent5">
            <a:hueOff val="-7291290"/>
            <a:satOff val="-496"/>
            <a:lumOff val="117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AU" sz="2100" kern="1200"/>
            <a:t>Collaboration: Working in groups to discuss and share ideas, enhancing teamwork and communication skills.</a:t>
          </a:r>
          <a:endParaRPr lang="en-US" sz="2100" kern="1200"/>
        </a:p>
      </dsp:txBody>
      <dsp:txXfrm>
        <a:off x="0" y="2339975"/>
        <a:ext cx="3286125" cy="1971675"/>
      </dsp:txXfrm>
    </dsp:sp>
    <dsp:sp modelId="{C049D59C-1D42-4D7D-8E26-7C7513776A3A}">
      <dsp:nvSpPr>
        <dsp:cNvPr id="0" name=""/>
        <dsp:cNvSpPr/>
      </dsp:nvSpPr>
      <dsp:spPr>
        <a:xfrm>
          <a:off x="3614737" y="2339975"/>
          <a:ext cx="3286125" cy="1971675"/>
        </a:xfrm>
        <a:prstGeom prst="rect">
          <a:avLst/>
        </a:prstGeom>
        <a:solidFill>
          <a:schemeClr val="accent5">
            <a:hueOff val="-9721720"/>
            <a:satOff val="-661"/>
            <a:lumOff val="156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AU" sz="2100" kern="1200"/>
            <a:t>Research Skills: Gathering and synthesising information from various sources to inform their understanding of resource management issues.</a:t>
          </a:r>
          <a:endParaRPr lang="en-US" sz="2100" kern="1200"/>
        </a:p>
      </dsp:txBody>
      <dsp:txXfrm>
        <a:off x="3614737" y="2339975"/>
        <a:ext cx="3286125" cy="1971675"/>
      </dsp:txXfrm>
    </dsp:sp>
    <dsp:sp modelId="{63F42085-A5DD-40EE-939F-ABD68932BEE0}">
      <dsp:nvSpPr>
        <dsp:cNvPr id="0" name=""/>
        <dsp:cNvSpPr/>
      </dsp:nvSpPr>
      <dsp:spPr>
        <a:xfrm>
          <a:off x="7229475" y="2339975"/>
          <a:ext cx="3286125" cy="1971675"/>
        </a:xfrm>
        <a:prstGeom prst="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AU" sz="2100" kern="1200"/>
            <a:t>Reflective Practice: Assessing their own resource management choices and considering improvements for the future.</a:t>
          </a:r>
          <a:endParaRPr lang="en-US" sz="2100" kern="1200"/>
        </a:p>
      </dsp:txBody>
      <dsp:txXfrm>
        <a:off x="7229475" y="2339975"/>
        <a:ext cx="3286125" cy="197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6957D1-4266-46C5-9C2E-FBA90D316501}">
      <dsp:nvSpPr>
        <dsp:cNvPr id="0" name=""/>
        <dsp:cNvSpPr/>
      </dsp:nvSpPr>
      <dsp:spPr>
        <a:xfrm>
          <a:off x="3080" y="587032"/>
          <a:ext cx="2444055" cy="1466433"/>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b="0" i="0" kern="1200" baseline="0"/>
            <a:t>1. knowledge and understanding about resource management and its role in ensuring individual, group, family and community wellbeing </a:t>
          </a:r>
          <a:endParaRPr lang="en-US" sz="1400" kern="1200"/>
        </a:p>
      </dsp:txBody>
      <dsp:txXfrm>
        <a:off x="3080" y="587032"/>
        <a:ext cx="2444055" cy="1466433"/>
      </dsp:txXfrm>
    </dsp:sp>
    <dsp:sp modelId="{90A1CE24-BD50-4EA5-9EAE-B8C210CBC21C}">
      <dsp:nvSpPr>
        <dsp:cNvPr id="0" name=""/>
        <dsp:cNvSpPr/>
      </dsp:nvSpPr>
      <dsp:spPr>
        <a:xfrm>
          <a:off x="2691541" y="587032"/>
          <a:ext cx="2444055" cy="1466433"/>
        </a:xfrm>
        <a:prstGeom prst="rect">
          <a:avLst/>
        </a:prstGeom>
        <a:solidFill>
          <a:schemeClr val="accent5">
            <a:hueOff val="-2025358"/>
            <a:satOff val="-138"/>
            <a:lumOff val="32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b="0" i="0" kern="1200" baseline="0"/>
            <a:t>2. knowledge and understanding about the contribution positive relationships make to individual, group, family and community wellbeing </a:t>
          </a:r>
          <a:endParaRPr lang="en-US" sz="1400" kern="1200"/>
        </a:p>
      </dsp:txBody>
      <dsp:txXfrm>
        <a:off x="2691541" y="587032"/>
        <a:ext cx="2444055" cy="1466433"/>
      </dsp:txXfrm>
    </dsp:sp>
    <dsp:sp modelId="{2684BF94-8586-4172-9ABF-6667258A2A19}">
      <dsp:nvSpPr>
        <dsp:cNvPr id="0" name=""/>
        <dsp:cNvSpPr/>
      </dsp:nvSpPr>
      <dsp:spPr>
        <a:xfrm>
          <a:off x="5380002" y="587032"/>
          <a:ext cx="2444055" cy="1466433"/>
        </a:xfrm>
        <a:prstGeom prst="rect">
          <a:avLst/>
        </a:prstGeom>
        <a:solidFill>
          <a:schemeClr val="accent5">
            <a:hueOff val="-4050717"/>
            <a:satOff val="-275"/>
            <a:lumOff val="65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b="0" i="0" kern="1200" baseline="0"/>
            <a:t>3. knowledge and understanding about the influence of a range of societal factors on individuals and the nature of groups, families and communities </a:t>
          </a:r>
          <a:endParaRPr lang="en-US" sz="1400" kern="1200"/>
        </a:p>
      </dsp:txBody>
      <dsp:txXfrm>
        <a:off x="5380002" y="587032"/>
        <a:ext cx="2444055" cy="1466433"/>
      </dsp:txXfrm>
    </dsp:sp>
    <dsp:sp modelId="{FD5F1C53-0BF8-42F2-89CC-A1E635A2363B}">
      <dsp:nvSpPr>
        <dsp:cNvPr id="0" name=""/>
        <dsp:cNvSpPr/>
      </dsp:nvSpPr>
      <dsp:spPr>
        <a:xfrm>
          <a:off x="8068463" y="587032"/>
          <a:ext cx="2444055" cy="1466433"/>
        </a:xfrm>
        <a:prstGeom prst="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b="0" i="0" kern="1200" baseline="0"/>
            <a:t>4. knowledge and understanding about research methodology and skills in researching, analysing and communicating </a:t>
          </a:r>
          <a:endParaRPr lang="en-US" sz="1400" kern="1200"/>
        </a:p>
      </dsp:txBody>
      <dsp:txXfrm>
        <a:off x="8068463" y="587032"/>
        <a:ext cx="2444055" cy="1466433"/>
      </dsp:txXfrm>
    </dsp:sp>
    <dsp:sp modelId="{0A2A3464-0399-4951-B214-4D674123DD47}">
      <dsp:nvSpPr>
        <dsp:cNvPr id="0" name=""/>
        <dsp:cNvSpPr/>
      </dsp:nvSpPr>
      <dsp:spPr>
        <a:xfrm>
          <a:off x="1347311" y="2297871"/>
          <a:ext cx="2444055" cy="1466433"/>
        </a:xfrm>
        <a:prstGeom prst="rect">
          <a:avLst/>
        </a:prstGeom>
        <a:solidFill>
          <a:schemeClr val="accent5">
            <a:hueOff val="-8101434"/>
            <a:satOff val="-551"/>
            <a:lumOff val="13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b="0" i="0" kern="1200" baseline="0"/>
            <a:t>5. skills in the application of management processes to meet the needs of individuals, groups, families and communities </a:t>
          </a:r>
          <a:endParaRPr lang="en-US" sz="1400" kern="1200"/>
        </a:p>
      </dsp:txBody>
      <dsp:txXfrm>
        <a:off x="1347311" y="2297871"/>
        <a:ext cx="2444055" cy="1466433"/>
      </dsp:txXfrm>
    </dsp:sp>
    <dsp:sp modelId="{C8E9D057-0B5D-4FF0-BCBE-45B0F5F1186B}">
      <dsp:nvSpPr>
        <dsp:cNvPr id="0" name=""/>
        <dsp:cNvSpPr/>
      </dsp:nvSpPr>
      <dsp:spPr>
        <a:xfrm>
          <a:off x="4035772" y="2297871"/>
          <a:ext cx="2444055" cy="1466433"/>
        </a:xfrm>
        <a:prstGeom prst="rect">
          <a:avLst/>
        </a:prstGeom>
        <a:solidFill>
          <a:schemeClr val="accent5">
            <a:hueOff val="-10126791"/>
            <a:satOff val="-688"/>
            <a:lumOff val="163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b="0" i="0" kern="1200" baseline="0"/>
            <a:t>6. skills in critical thinking and the ability to take responsible action to promote wellbeing </a:t>
          </a:r>
          <a:endParaRPr lang="en-US" sz="1400" kern="1200"/>
        </a:p>
      </dsp:txBody>
      <dsp:txXfrm>
        <a:off x="4035772" y="2297871"/>
        <a:ext cx="2444055" cy="1466433"/>
      </dsp:txXfrm>
    </dsp:sp>
    <dsp:sp modelId="{C0B1A5FF-F02A-4012-A703-BDA56652F1D3}">
      <dsp:nvSpPr>
        <dsp:cNvPr id="0" name=""/>
        <dsp:cNvSpPr/>
      </dsp:nvSpPr>
      <dsp:spPr>
        <a:xfrm>
          <a:off x="6724233" y="2297871"/>
          <a:ext cx="2444055" cy="1466433"/>
        </a:xfrm>
        <a:prstGeom prst="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b="0" i="0" kern="1200" baseline="0"/>
            <a:t>7. an appreciation of the diversity and interdependence of individuals, groups, families and communities. </a:t>
          </a:r>
          <a:endParaRPr lang="en-US" sz="1400" kern="1200"/>
        </a:p>
      </dsp:txBody>
      <dsp:txXfrm>
        <a:off x="6724233" y="2297871"/>
        <a:ext cx="2444055" cy="14664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FAE5C-B561-406B-8F82-1B4E41CC7C1C}">
      <dsp:nvSpPr>
        <dsp:cNvPr id="0" name=""/>
        <dsp:cNvSpPr/>
      </dsp:nvSpPr>
      <dsp:spPr>
        <a:xfrm>
          <a:off x="3080" y="472503"/>
          <a:ext cx="2444055" cy="389301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488950">
            <a:lnSpc>
              <a:spcPct val="90000"/>
            </a:lnSpc>
            <a:spcBef>
              <a:spcPct val="0"/>
            </a:spcBef>
            <a:spcAft>
              <a:spcPct val="35000"/>
            </a:spcAft>
            <a:buNone/>
          </a:pPr>
          <a:r>
            <a:rPr lang="en-AU" sz="1100" b="0" i="0" kern="1200" baseline="0" dirty="0"/>
            <a:t>Community and Family Studies Stage 6 aims to develop in each student an ability to manage resources and take action to support the needs of individuals, groups, families and communities in Australian society. </a:t>
          </a:r>
          <a:endParaRPr lang="en-US" sz="1100" kern="1200" dirty="0"/>
        </a:p>
      </dsp:txBody>
      <dsp:txXfrm>
        <a:off x="3080" y="1951848"/>
        <a:ext cx="2444055" cy="2335808"/>
      </dsp:txXfrm>
    </dsp:sp>
    <dsp:sp modelId="{FB4E93AD-618E-475B-B259-B420BF177895}">
      <dsp:nvSpPr>
        <dsp:cNvPr id="0" name=""/>
        <dsp:cNvSpPr/>
      </dsp:nvSpPr>
      <dsp:spPr>
        <a:xfrm>
          <a:off x="711856" y="1050338"/>
          <a:ext cx="1026503" cy="1026503"/>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1270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62184" y="1200666"/>
        <a:ext cx="725847" cy="725847"/>
      </dsp:txXfrm>
    </dsp:sp>
    <dsp:sp modelId="{2D546F6F-1327-4239-B5AA-517D31672AFC}">
      <dsp:nvSpPr>
        <dsp:cNvPr id="0" name=""/>
        <dsp:cNvSpPr/>
      </dsp:nvSpPr>
      <dsp:spPr>
        <a:xfrm>
          <a:off x="3080" y="4129776"/>
          <a:ext cx="2444055" cy="72"/>
        </a:xfrm>
        <a:prstGeom prst="rect">
          <a:avLst/>
        </a:prstGeom>
        <a:gradFill rotWithShape="0">
          <a:gsLst>
            <a:gs pos="0">
              <a:schemeClr val="accent5">
                <a:hueOff val="-1736021"/>
                <a:satOff val="-118"/>
                <a:lumOff val="280"/>
                <a:alphaOff val="0"/>
                <a:satMod val="103000"/>
                <a:lumMod val="102000"/>
                <a:tint val="94000"/>
              </a:schemeClr>
            </a:gs>
            <a:gs pos="50000">
              <a:schemeClr val="accent5">
                <a:hueOff val="-1736021"/>
                <a:satOff val="-118"/>
                <a:lumOff val="280"/>
                <a:alphaOff val="0"/>
                <a:satMod val="110000"/>
                <a:lumMod val="100000"/>
                <a:shade val="100000"/>
              </a:schemeClr>
            </a:gs>
            <a:gs pos="100000">
              <a:schemeClr val="accent5">
                <a:hueOff val="-1736021"/>
                <a:satOff val="-118"/>
                <a:lumOff val="280"/>
                <a:alphaOff val="0"/>
                <a:lumMod val="99000"/>
                <a:satMod val="120000"/>
                <a:shade val="78000"/>
              </a:schemeClr>
            </a:gs>
          </a:gsLst>
          <a:lin ang="5400000" scaled="0"/>
        </a:gradFill>
        <a:ln w="12700" cap="flat" cmpd="sng" algn="ctr">
          <a:solidFill>
            <a:schemeClr val="accent5">
              <a:hueOff val="-1736021"/>
              <a:satOff val="-118"/>
              <a:lumOff val="28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ED6136B-7977-451D-9ACA-BB7A43D3888E}">
      <dsp:nvSpPr>
        <dsp:cNvPr id="0" name=""/>
        <dsp:cNvSpPr/>
      </dsp:nvSpPr>
      <dsp:spPr>
        <a:xfrm>
          <a:off x="2691541" y="472503"/>
          <a:ext cx="2444055" cy="3893013"/>
        </a:xfrm>
        <a:prstGeom prst="rect">
          <a:avLst/>
        </a:prstGeom>
        <a:solidFill>
          <a:schemeClr val="accent5">
            <a:tint val="40000"/>
            <a:alpha val="90000"/>
            <a:hueOff val="-3981555"/>
            <a:satOff val="889"/>
            <a:lumOff val="134"/>
            <a:alphaOff val="0"/>
          </a:schemeClr>
        </a:solidFill>
        <a:ln w="12700" cap="flat" cmpd="sng" algn="ctr">
          <a:solidFill>
            <a:schemeClr val="accent5">
              <a:tint val="40000"/>
              <a:alpha val="90000"/>
              <a:hueOff val="-3981555"/>
              <a:satOff val="889"/>
              <a:lumOff val="13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488950">
            <a:lnSpc>
              <a:spcPct val="90000"/>
            </a:lnSpc>
            <a:spcBef>
              <a:spcPct val="0"/>
            </a:spcBef>
            <a:spcAft>
              <a:spcPct val="35000"/>
            </a:spcAft>
            <a:buNone/>
          </a:pPr>
          <a:r>
            <a:rPr lang="en-AU" sz="1100" b="1" kern="1200" dirty="0"/>
            <a:t>Resource Management: </a:t>
          </a:r>
          <a:r>
            <a:rPr lang="en-AU" sz="1100" kern="1200" dirty="0"/>
            <a:t>Students have been learning about t</a:t>
          </a:r>
          <a:r>
            <a:rPr lang="en-AU" sz="1100" b="0" i="0" kern="1200" baseline="0" dirty="0"/>
            <a:t>he fundamental importance of the skill of resource management, which is the use of resources to satisfy needs in order to achieve wellbeing. </a:t>
          </a:r>
          <a:endParaRPr lang="en-US" sz="1100" kern="1200" dirty="0"/>
        </a:p>
      </dsp:txBody>
      <dsp:txXfrm>
        <a:off x="2691541" y="1951848"/>
        <a:ext cx="2444055" cy="2335808"/>
      </dsp:txXfrm>
    </dsp:sp>
    <dsp:sp modelId="{5D1C1843-7FE0-4E5C-A4C9-DC302EB6A3A8}">
      <dsp:nvSpPr>
        <dsp:cNvPr id="0" name=""/>
        <dsp:cNvSpPr/>
      </dsp:nvSpPr>
      <dsp:spPr>
        <a:xfrm>
          <a:off x="3400317" y="1050338"/>
          <a:ext cx="1026503" cy="1026503"/>
        </a:xfrm>
        <a:prstGeom prst="ellipse">
          <a:avLst/>
        </a:prstGeom>
        <a:gradFill rotWithShape="0">
          <a:gsLst>
            <a:gs pos="0">
              <a:schemeClr val="accent5">
                <a:hueOff val="-3472043"/>
                <a:satOff val="-236"/>
                <a:lumOff val="560"/>
                <a:alphaOff val="0"/>
                <a:satMod val="103000"/>
                <a:lumMod val="102000"/>
                <a:tint val="94000"/>
              </a:schemeClr>
            </a:gs>
            <a:gs pos="50000">
              <a:schemeClr val="accent5">
                <a:hueOff val="-3472043"/>
                <a:satOff val="-236"/>
                <a:lumOff val="560"/>
                <a:alphaOff val="0"/>
                <a:satMod val="110000"/>
                <a:lumMod val="100000"/>
                <a:shade val="100000"/>
              </a:schemeClr>
            </a:gs>
            <a:gs pos="100000">
              <a:schemeClr val="accent5">
                <a:hueOff val="-3472043"/>
                <a:satOff val="-236"/>
                <a:lumOff val="560"/>
                <a:alphaOff val="0"/>
                <a:lumMod val="99000"/>
                <a:satMod val="120000"/>
                <a:shade val="78000"/>
              </a:schemeClr>
            </a:gs>
          </a:gsLst>
          <a:lin ang="5400000" scaled="0"/>
        </a:gradFill>
        <a:ln w="12700" cap="flat" cmpd="sng" algn="ctr">
          <a:solidFill>
            <a:schemeClr val="accent5">
              <a:hueOff val="-3472043"/>
              <a:satOff val="-236"/>
              <a:lumOff val="56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550645" y="1200666"/>
        <a:ext cx="725847" cy="725847"/>
      </dsp:txXfrm>
    </dsp:sp>
    <dsp:sp modelId="{27371E2E-60BD-4102-9768-99767B376CBC}">
      <dsp:nvSpPr>
        <dsp:cNvPr id="0" name=""/>
        <dsp:cNvSpPr/>
      </dsp:nvSpPr>
      <dsp:spPr>
        <a:xfrm>
          <a:off x="2691541" y="4129776"/>
          <a:ext cx="2444055" cy="72"/>
        </a:xfrm>
        <a:prstGeom prst="rect">
          <a:avLst/>
        </a:prstGeom>
        <a:gradFill rotWithShape="0">
          <a:gsLst>
            <a:gs pos="0">
              <a:schemeClr val="accent5">
                <a:hueOff val="-5208064"/>
                <a:satOff val="-354"/>
                <a:lumOff val="840"/>
                <a:alphaOff val="0"/>
                <a:satMod val="103000"/>
                <a:lumMod val="102000"/>
                <a:tint val="94000"/>
              </a:schemeClr>
            </a:gs>
            <a:gs pos="50000">
              <a:schemeClr val="accent5">
                <a:hueOff val="-5208064"/>
                <a:satOff val="-354"/>
                <a:lumOff val="840"/>
                <a:alphaOff val="0"/>
                <a:satMod val="110000"/>
                <a:lumMod val="100000"/>
                <a:shade val="100000"/>
              </a:schemeClr>
            </a:gs>
            <a:gs pos="100000">
              <a:schemeClr val="accent5">
                <a:hueOff val="-5208064"/>
                <a:satOff val="-354"/>
                <a:lumOff val="840"/>
                <a:alphaOff val="0"/>
                <a:lumMod val="99000"/>
                <a:satMod val="120000"/>
                <a:shade val="78000"/>
              </a:schemeClr>
            </a:gs>
          </a:gsLst>
          <a:lin ang="5400000" scaled="0"/>
        </a:gradFill>
        <a:ln w="12700" cap="flat" cmpd="sng" algn="ctr">
          <a:solidFill>
            <a:schemeClr val="accent5">
              <a:hueOff val="-5208064"/>
              <a:satOff val="-354"/>
              <a:lumOff val="84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470C2B8-FA54-4344-A374-1F7ACAE7C490}">
      <dsp:nvSpPr>
        <dsp:cNvPr id="0" name=""/>
        <dsp:cNvSpPr/>
      </dsp:nvSpPr>
      <dsp:spPr>
        <a:xfrm>
          <a:off x="5380002" y="472503"/>
          <a:ext cx="2444055" cy="3893013"/>
        </a:xfrm>
        <a:prstGeom prst="rect">
          <a:avLst/>
        </a:prstGeom>
        <a:solidFill>
          <a:schemeClr val="accent5">
            <a:tint val="40000"/>
            <a:alpha val="90000"/>
            <a:hueOff val="-7963110"/>
            <a:satOff val="1778"/>
            <a:lumOff val="267"/>
            <a:alphaOff val="0"/>
          </a:schemeClr>
        </a:solidFill>
        <a:ln w="12700" cap="flat" cmpd="sng" algn="ctr">
          <a:solidFill>
            <a:schemeClr val="accent5">
              <a:tint val="40000"/>
              <a:alpha val="90000"/>
              <a:hueOff val="-7963110"/>
              <a:satOff val="1778"/>
              <a:lumOff val="26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488950">
            <a:lnSpc>
              <a:spcPct val="90000"/>
            </a:lnSpc>
            <a:spcBef>
              <a:spcPct val="0"/>
            </a:spcBef>
            <a:spcAft>
              <a:spcPct val="35000"/>
            </a:spcAft>
            <a:buNone/>
          </a:pPr>
          <a:r>
            <a:rPr lang="en-AU" sz="1100" b="1" kern="1200" dirty="0"/>
            <a:t>Families and Communities: </a:t>
          </a:r>
          <a:r>
            <a:rPr lang="en-AU" sz="1100" b="0" i="0" kern="1200" baseline="0" dirty="0"/>
            <a:t>This module provides students with an insight into family structures and communities and the roles individuals adopt within each. The module requires students to examine how constant change challenges families and communities, and that both informal and formal support available can assist them to manage the change effectively. </a:t>
          </a:r>
          <a:endParaRPr lang="en-US" sz="1100" kern="1200" dirty="0"/>
        </a:p>
      </dsp:txBody>
      <dsp:txXfrm>
        <a:off x="5380002" y="1951848"/>
        <a:ext cx="2444055" cy="2335808"/>
      </dsp:txXfrm>
    </dsp:sp>
    <dsp:sp modelId="{4DF85811-DB6B-4C63-8030-E1F4D77B5E39}">
      <dsp:nvSpPr>
        <dsp:cNvPr id="0" name=""/>
        <dsp:cNvSpPr/>
      </dsp:nvSpPr>
      <dsp:spPr>
        <a:xfrm>
          <a:off x="6088778" y="1050338"/>
          <a:ext cx="1026503" cy="1026503"/>
        </a:xfrm>
        <a:prstGeom prst="ellipse">
          <a:avLst/>
        </a:prstGeom>
        <a:gradFill rotWithShape="0">
          <a:gsLst>
            <a:gs pos="0">
              <a:schemeClr val="accent5">
                <a:hueOff val="-6944086"/>
                <a:satOff val="-472"/>
                <a:lumOff val="1121"/>
                <a:alphaOff val="0"/>
                <a:satMod val="103000"/>
                <a:lumMod val="102000"/>
                <a:tint val="94000"/>
              </a:schemeClr>
            </a:gs>
            <a:gs pos="50000">
              <a:schemeClr val="accent5">
                <a:hueOff val="-6944086"/>
                <a:satOff val="-472"/>
                <a:lumOff val="1121"/>
                <a:alphaOff val="0"/>
                <a:satMod val="110000"/>
                <a:lumMod val="100000"/>
                <a:shade val="100000"/>
              </a:schemeClr>
            </a:gs>
            <a:gs pos="100000">
              <a:schemeClr val="accent5">
                <a:hueOff val="-6944086"/>
                <a:satOff val="-472"/>
                <a:lumOff val="1121"/>
                <a:alphaOff val="0"/>
                <a:lumMod val="99000"/>
                <a:satMod val="120000"/>
                <a:shade val="78000"/>
              </a:schemeClr>
            </a:gs>
          </a:gsLst>
          <a:lin ang="5400000" scaled="0"/>
        </a:gradFill>
        <a:ln w="12700" cap="flat" cmpd="sng" algn="ctr">
          <a:solidFill>
            <a:schemeClr val="accent5">
              <a:hueOff val="-6944086"/>
              <a:satOff val="-472"/>
              <a:lumOff val="112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239106" y="1200666"/>
        <a:ext cx="725847" cy="725847"/>
      </dsp:txXfrm>
    </dsp:sp>
    <dsp:sp modelId="{2A5B99E5-E5E1-4944-88F9-F6F98DA40BBA}">
      <dsp:nvSpPr>
        <dsp:cNvPr id="0" name=""/>
        <dsp:cNvSpPr/>
      </dsp:nvSpPr>
      <dsp:spPr>
        <a:xfrm>
          <a:off x="5380002" y="4129092"/>
          <a:ext cx="2444055" cy="1440"/>
        </a:xfrm>
        <a:prstGeom prst="rect">
          <a:avLst/>
        </a:prstGeom>
        <a:gradFill rotWithShape="0">
          <a:gsLst>
            <a:gs pos="0">
              <a:schemeClr val="accent5">
                <a:hueOff val="-8680107"/>
                <a:satOff val="-590"/>
                <a:lumOff val="1401"/>
                <a:alphaOff val="0"/>
                <a:satMod val="103000"/>
                <a:lumMod val="102000"/>
                <a:tint val="94000"/>
              </a:schemeClr>
            </a:gs>
            <a:gs pos="50000">
              <a:schemeClr val="accent5">
                <a:hueOff val="-8680107"/>
                <a:satOff val="-590"/>
                <a:lumOff val="1401"/>
                <a:alphaOff val="0"/>
                <a:satMod val="110000"/>
                <a:lumMod val="100000"/>
                <a:shade val="100000"/>
              </a:schemeClr>
            </a:gs>
            <a:gs pos="100000">
              <a:schemeClr val="accent5">
                <a:hueOff val="-8680107"/>
                <a:satOff val="-590"/>
                <a:lumOff val="1401"/>
                <a:alphaOff val="0"/>
                <a:lumMod val="99000"/>
                <a:satMod val="120000"/>
                <a:shade val="78000"/>
              </a:schemeClr>
            </a:gs>
          </a:gsLst>
          <a:lin ang="5400000" scaled="0"/>
        </a:gradFill>
        <a:ln w="12700" cap="flat" cmpd="sng" algn="ctr">
          <a:solidFill>
            <a:schemeClr val="accent5">
              <a:hueOff val="-8680107"/>
              <a:satOff val="-590"/>
              <a:lumOff val="140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2073F5D-B41C-4806-B1F6-69B16722BC4D}">
      <dsp:nvSpPr>
        <dsp:cNvPr id="0" name=""/>
        <dsp:cNvSpPr/>
      </dsp:nvSpPr>
      <dsp:spPr>
        <a:xfrm>
          <a:off x="8068463" y="472503"/>
          <a:ext cx="2444055" cy="3893013"/>
        </a:xfrm>
        <a:prstGeom prst="rect">
          <a:avLst/>
        </a:prstGeom>
        <a:solidFill>
          <a:schemeClr val="accent5">
            <a:tint val="40000"/>
            <a:alpha val="90000"/>
            <a:hueOff val="-11944666"/>
            <a:satOff val="2667"/>
            <a:lumOff val="401"/>
            <a:alphaOff val="0"/>
          </a:schemeClr>
        </a:solidFill>
        <a:ln w="12700" cap="flat" cmpd="sng" algn="ctr">
          <a:solidFill>
            <a:schemeClr val="accent5">
              <a:tint val="40000"/>
              <a:alpha val="90000"/>
              <a:hueOff val="-11944666"/>
              <a:satOff val="2667"/>
              <a:lumOff val="40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488950">
            <a:lnSpc>
              <a:spcPct val="90000"/>
            </a:lnSpc>
            <a:spcBef>
              <a:spcPct val="0"/>
            </a:spcBef>
            <a:spcAft>
              <a:spcPct val="35000"/>
            </a:spcAft>
            <a:buNone/>
          </a:pPr>
          <a:r>
            <a:rPr lang="en-AU" sz="1100" b="1" kern="1200" dirty="0"/>
            <a:t>Individuals and Groups: </a:t>
          </a:r>
          <a:r>
            <a:rPr lang="en-AU" sz="1100" b="0" i="0" kern="1200" baseline="0" dirty="0"/>
            <a:t>This module explores the role that individuals and groups play in meeting the specific needs of individuals, families and communities. Students explore the importance of building positive interpersonal relationships in order to promote a sense of belonging among individuals, families and social groups. </a:t>
          </a:r>
          <a:endParaRPr lang="en-US" sz="1100" kern="1200" dirty="0"/>
        </a:p>
      </dsp:txBody>
      <dsp:txXfrm>
        <a:off x="8068463" y="1951848"/>
        <a:ext cx="2444055" cy="2335808"/>
      </dsp:txXfrm>
    </dsp:sp>
    <dsp:sp modelId="{7BBB1A19-7C32-43C7-A811-8CA730DDC24E}">
      <dsp:nvSpPr>
        <dsp:cNvPr id="0" name=""/>
        <dsp:cNvSpPr/>
      </dsp:nvSpPr>
      <dsp:spPr>
        <a:xfrm>
          <a:off x="8777239" y="1050338"/>
          <a:ext cx="1026503" cy="1026503"/>
        </a:xfrm>
        <a:prstGeom prst="ellipse">
          <a:avLst/>
        </a:prstGeom>
        <a:gradFill rotWithShape="0">
          <a:gsLst>
            <a:gs pos="0">
              <a:schemeClr val="accent5">
                <a:hueOff val="-10416129"/>
                <a:satOff val="-708"/>
                <a:lumOff val="1681"/>
                <a:alphaOff val="0"/>
                <a:satMod val="103000"/>
                <a:lumMod val="102000"/>
                <a:tint val="94000"/>
              </a:schemeClr>
            </a:gs>
            <a:gs pos="50000">
              <a:schemeClr val="accent5">
                <a:hueOff val="-10416129"/>
                <a:satOff val="-708"/>
                <a:lumOff val="1681"/>
                <a:alphaOff val="0"/>
                <a:satMod val="110000"/>
                <a:lumMod val="100000"/>
                <a:shade val="100000"/>
              </a:schemeClr>
            </a:gs>
            <a:gs pos="100000">
              <a:schemeClr val="accent5">
                <a:hueOff val="-10416129"/>
                <a:satOff val="-708"/>
                <a:lumOff val="1681"/>
                <a:alphaOff val="0"/>
                <a:lumMod val="99000"/>
                <a:satMod val="120000"/>
                <a:shade val="78000"/>
              </a:schemeClr>
            </a:gs>
          </a:gsLst>
          <a:lin ang="5400000" scaled="0"/>
        </a:gradFill>
        <a:ln w="12700" cap="flat" cmpd="sng" algn="ctr">
          <a:solidFill>
            <a:schemeClr val="accent5">
              <a:hueOff val="-10416129"/>
              <a:satOff val="-708"/>
              <a:lumOff val="168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8927567" y="1200666"/>
        <a:ext cx="725847" cy="725847"/>
      </dsp:txXfrm>
    </dsp:sp>
    <dsp:sp modelId="{75E586C2-CE47-4735-979D-711ACEF97187}">
      <dsp:nvSpPr>
        <dsp:cNvPr id="0" name=""/>
        <dsp:cNvSpPr/>
      </dsp:nvSpPr>
      <dsp:spPr>
        <a:xfrm>
          <a:off x="8068463" y="4129776"/>
          <a:ext cx="2444055" cy="72"/>
        </a:xfrm>
        <a:prstGeom prst="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w="12700" cap="flat" cmpd="sng" algn="ctr">
          <a:solidFill>
            <a:schemeClr val="accent5">
              <a:hueOff val="-12152150"/>
              <a:satOff val="-826"/>
              <a:lumOff val="196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1E699-5E38-4C8D-BD52-2C8B2CB4C272}">
      <dsp:nvSpPr>
        <dsp:cNvPr id="0" name=""/>
        <dsp:cNvSpPr/>
      </dsp:nvSpPr>
      <dsp:spPr>
        <a:xfrm>
          <a:off x="2044800" y="376271"/>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5B4A8C-6CF1-484C-A849-CBDFECF9D253}">
      <dsp:nvSpPr>
        <dsp:cNvPr id="0" name=""/>
        <dsp:cNvSpPr/>
      </dsp:nvSpPr>
      <dsp:spPr>
        <a:xfrm>
          <a:off x="2512800" y="844271"/>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CC4F35-AE37-4722-A58E-2E6843C38AA4}">
      <dsp:nvSpPr>
        <dsp:cNvPr id="0" name=""/>
        <dsp:cNvSpPr/>
      </dsp:nvSpPr>
      <dsp:spPr>
        <a:xfrm>
          <a:off x="1342800" y="325627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AU" sz="1500" kern="1200"/>
            <a:t>Students must bring laptops to access Google Classroom and conduct research</a:t>
          </a:r>
          <a:endParaRPr lang="en-US" sz="1500" kern="1200"/>
        </a:p>
      </dsp:txBody>
      <dsp:txXfrm>
        <a:off x="1342800" y="3256272"/>
        <a:ext cx="3600000" cy="720000"/>
      </dsp:txXfrm>
    </dsp:sp>
    <dsp:sp modelId="{2981EE7F-3CD9-4ADD-903C-98EC6CD94E34}">
      <dsp:nvSpPr>
        <dsp:cNvPr id="0" name=""/>
        <dsp:cNvSpPr/>
      </dsp:nvSpPr>
      <dsp:spPr>
        <a:xfrm>
          <a:off x="6274800" y="376271"/>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894D64-582A-4C7B-91AC-491D84A171E4}">
      <dsp:nvSpPr>
        <dsp:cNvPr id="0" name=""/>
        <dsp:cNvSpPr/>
      </dsp:nvSpPr>
      <dsp:spPr>
        <a:xfrm>
          <a:off x="6742800" y="844271"/>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EE8804-B8D2-45C2-A04D-2FD98394E3DD}">
      <dsp:nvSpPr>
        <dsp:cNvPr id="0" name=""/>
        <dsp:cNvSpPr/>
      </dsp:nvSpPr>
      <dsp:spPr>
        <a:xfrm>
          <a:off x="5572800" y="325627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AU" sz="1500" kern="1200"/>
            <a:t>Students must being writing equipment</a:t>
          </a:r>
          <a:endParaRPr lang="en-US" sz="1500" kern="1200"/>
        </a:p>
      </dsp:txBody>
      <dsp:txXfrm>
        <a:off x="5572800" y="3256272"/>
        <a:ext cx="360000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F9858-F028-489D-8275-5ED8D7ABA033}">
      <dsp:nvSpPr>
        <dsp:cNvPr id="0" name=""/>
        <dsp:cNvSpPr/>
      </dsp:nvSpPr>
      <dsp:spPr>
        <a:xfrm>
          <a:off x="0" y="18850"/>
          <a:ext cx="6367912" cy="6367912"/>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CFD8D4-12C1-49AA-B049-A85AAE72BE29}">
      <dsp:nvSpPr>
        <dsp:cNvPr id="0" name=""/>
        <dsp:cNvSpPr/>
      </dsp:nvSpPr>
      <dsp:spPr>
        <a:xfrm>
          <a:off x="604951" y="623801"/>
          <a:ext cx="2483486" cy="2483486"/>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defRPr b="1"/>
          </a:pPr>
          <a:r>
            <a:rPr lang="en-AU" sz="1800" kern="1200"/>
            <a:t>All assessments are posted on Google Classroom and a physical copy is given to each student at least 2 weeks prior to the due date.</a:t>
          </a:r>
          <a:endParaRPr lang="en-US" sz="1800" kern="1200"/>
        </a:p>
      </dsp:txBody>
      <dsp:txXfrm>
        <a:off x="726185" y="745035"/>
        <a:ext cx="2241018" cy="2241018"/>
      </dsp:txXfrm>
    </dsp:sp>
    <dsp:sp modelId="{D951DC8B-2F9D-41F0-ADA5-1FE01A1F3C2F}">
      <dsp:nvSpPr>
        <dsp:cNvPr id="0" name=""/>
        <dsp:cNvSpPr/>
      </dsp:nvSpPr>
      <dsp:spPr>
        <a:xfrm>
          <a:off x="3279475" y="623801"/>
          <a:ext cx="2483486" cy="2483486"/>
        </a:xfrm>
        <a:prstGeom prst="roundRect">
          <a:avLst/>
        </a:prstGeom>
        <a:solidFill>
          <a:schemeClr val="accent5">
            <a:hueOff val="-4050717"/>
            <a:satOff val="-275"/>
            <a:lumOff val="65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defRPr b="1"/>
          </a:pPr>
          <a:r>
            <a:rPr lang="en-AU" sz="1800" kern="1200"/>
            <a:t>Task 1 – Resource Management </a:t>
          </a:r>
          <a:endParaRPr lang="en-US" sz="1800" kern="1200"/>
        </a:p>
        <a:p>
          <a:pPr marL="114300" lvl="1" indent="-114300" algn="l" defTabSz="622300">
            <a:lnSpc>
              <a:spcPct val="90000"/>
            </a:lnSpc>
            <a:spcBef>
              <a:spcPct val="0"/>
            </a:spcBef>
            <a:spcAft>
              <a:spcPct val="15000"/>
            </a:spcAft>
            <a:buChar char="•"/>
          </a:pPr>
          <a:r>
            <a:rPr lang="en-AU" sz="1400" kern="1200"/>
            <a:t>Resource management and interview; design, conduct and analyse an interview</a:t>
          </a:r>
          <a:endParaRPr lang="en-US" sz="1400" kern="1200"/>
        </a:p>
        <a:p>
          <a:pPr marL="114300" lvl="1" indent="-114300" algn="l" defTabSz="622300">
            <a:lnSpc>
              <a:spcPct val="90000"/>
            </a:lnSpc>
            <a:spcBef>
              <a:spcPct val="0"/>
            </a:spcBef>
            <a:spcAft>
              <a:spcPct val="15000"/>
            </a:spcAft>
            <a:buChar char="•"/>
          </a:pPr>
          <a:r>
            <a:rPr lang="en-AU" sz="1400" kern="1200"/>
            <a:t>Due in Term 1, Week 9</a:t>
          </a:r>
          <a:endParaRPr lang="en-US" sz="1400" kern="1200"/>
        </a:p>
      </dsp:txBody>
      <dsp:txXfrm>
        <a:off x="3400709" y="745035"/>
        <a:ext cx="2241018" cy="2241018"/>
      </dsp:txXfrm>
    </dsp:sp>
    <dsp:sp modelId="{04110D40-2555-496F-AB06-3028843B8A79}">
      <dsp:nvSpPr>
        <dsp:cNvPr id="0" name=""/>
        <dsp:cNvSpPr/>
      </dsp:nvSpPr>
      <dsp:spPr>
        <a:xfrm>
          <a:off x="604951" y="3298325"/>
          <a:ext cx="2483486" cy="2483486"/>
        </a:xfrm>
        <a:prstGeom prst="roundRect">
          <a:avLst/>
        </a:prstGeom>
        <a:solidFill>
          <a:schemeClr val="accent5">
            <a:hueOff val="-8101434"/>
            <a:satOff val="-551"/>
            <a:lumOff val="13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defRPr b="1"/>
          </a:pPr>
          <a:r>
            <a:rPr lang="en-AU" sz="1800" kern="1200"/>
            <a:t>Task 2 – Families and Communities</a:t>
          </a:r>
          <a:endParaRPr lang="en-US" sz="1800" kern="1200"/>
        </a:p>
        <a:p>
          <a:pPr marL="114300" lvl="1" indent="-114300" algn="l" defTabSz="622300">
            <a:lnSpc>
              <a:spcPct val="90000"/>
            </a:lnSpc>
            <a:spcBef>
              <a:spcPct val="0"/>
            </a:spcBef>
            <a:spcAft>
              <a:spcPct val="15000"/>
            </a:spcAft>
            <a:buChar char="•"/>
          </a:pPr>
          <a:r>
            <a:rPr lang="en-AU" sz="1400" kern="1200"/>
            <a:t>Research and questionnaire construction</a:t>
          </a:r>
          <a:endParaRPr lang="en-US" sz="1400" kern="1200"/>
        </a:p>
        <a:p>
          <a:pPr marL="114300" lvl="1" indent="-114300" algn="l" defTabSz="622300">
            <a:lnSpc>
              <a:spcPct val="90000"/>
            </a:lnSpc>
            <a:spcBef>
              <a:spcPct val="0"/>
            </a:spcBef>
            <a:spcAft>
              <a:spcPct val="15000"/>
            </a:spcAft>
            <a:buChar char="•"/>
          </a:pPr>
          <a:r>
            <a:rPr lang="en-AU" sz="1400" kern="1200"/>
            <a:t>Due in Term 2, Week 8</a:t>
          </a:r>
          <a:endParaRPr lang="en-US" sz="1400" kern="1200"/>
        </a:p>
      </dsp:txBody>
      <dsp:txXfrm>
        <a:off x="726185" y="3419559"/>
        <a:ext cx="2241018" cy="2241018"/>
      </dsp:txXfrm>
    </dsp:sp>
    <dsp:sp modelId="{F0BE2EBF-F7EB-4C44-A8AB-88D115C8B08E}">
      <dsp:nvSpPr>
        <dsp:cNvPr id="0" name=""/>
        <dsp:cNvSpPr/>
      </dsp:nvSpPr>
      <dsp:spPr>
        <a:xfrm>
          <a:off x="3279475" y="3298325"/>
          <a:ext cx="2483486" cy="2483486"/>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defRPr b="1"/>
          </a:pPr>
          <a:r>
            <a:rPr lang="en-AU" sz="1800" kern="1200"/>
            <a:t>Task 3 – Yearly Examination</a:t>
          </a:r>
          <a:endParaRPr lang="en-US" sz="1800" kern="1200"/>
        </a:p>
        <a:p>
          <a:pPr marL="114300" lvl="1" indent="-114300" algn="l" defTabSz="622300">
            <a:lnSpc>
              <a:spcPct val="90000"/>
            </a:lnSpc>
            <a:spcBef>
              <a:spcPct val="0"/>
            </a:spcBef>
            <a:spcAft>
              <a:spcPct val="15000"/>
            </a:spcAft>
            <a:buChar char="•"/>
          </a:pPr>
          <a:r>
            <a:rPr lang="en-AU" sz="1400" kern="1200"/>
            <a:t>Due in Term 3, Weeks 2-3</a:t>
          </a:r>
          <a:endParaRPr lang="en-US" sz="1400" kern="1200"/>
        </a:p>
      </dsp:txBody>
      <dsp:txXfrm>
        <a:off x="3400709" y="3419559"/>
        <a:ext cx="2241018" cy="22410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109967-294D-43C1-873D-90428C54E96A}">
      <dsp:nvSpPr>
        <dsp:cNvPr id="0" name=""/>
        <dsp:cNvSpPr/>
      </dsp:nvSpPr>
      <dsp:spPr>
        <a:xfrm>
          <a:off x="0" y="252786"/>
          <a:ext cx="6367912" cy="132677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AU" sz="2400" kern="1200"/>
            <a:t>Task 2 – Families and Communities</a:t>
          </a:r>
          <a:endParaRPr lang="en-US" sz="2400" kern="1200"/>
        </a:p>
      </dsp:txBody>
      <dsp:txXfrm>
        <a:off x="64768" y="317554"/>
        <a:ext cx="6238376" cy="1197243"/>
      </dsp:txXfrm>
    </dsp:sp>
    <dsp:sp modelId="{7CD5F299-F060-465B-A326-CFA106D0C8D9}">
      <dsp:nvSpPr>
        <dsp:cNvPr id="0" name=""/>
        <dsp:cNvSpPr/>
      </dsp:nvSpPr>
      <dsp:spPr>
        <a:xfrm>
          <a:off x="0" y="1579566"/>
          <a:ext cx="6367912" cy="658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181"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AU" sz="1900" kern="1200"/>
            <a:t>Research and questionnaire construction</a:t>
          </a:r>
          <a:endParaRPr lang="en-US" sz="1900" kern="1200"/>
        </a:p>
        <a:p>
          <a:pPr marL="171450" lvl="1" indent="-171450" algn="l" defTabSz="844550">
            <a:lnSpc>
              <a:spcPct val="90000"/>
            </a:lnSpc>
            <a:spcBef>
              <a:spcPct val="0"/>
            </a:spcBef>
            <a:spcAft>
              <a:spcPct val="20000"/>
            </a:spcAft>
            <a:buChar char="•"/>
          </a:pPr>
          <a:r>
            <a:rPr lang="en-AU" sz="1900" kern="1200"/>
            <a:t>Due in Term 2, Week 8</a:t>
          </a:r>
          <a:endParaRPr lang="en-US" sz="1900" kern="1200"/>
        </a:p>
      </dsp:txBody>
      <dsp:txXfrm>
        <a:off x="0" y="1579566"/>
        <a:ext cx="6367912" cy="658260"/>
      </dsp:txXfrm>
    </dsp:sp>
    <dsp:sp modelId="{ECA43065-4547-4F05-933E-A94C2CE6CF37}">
      <dsp:nvSpPr>
        <dsp:cNvPr id="0" name=""/>
        <dsp:cNvSpPr/>
      </dsp:nvSpPr>
      <dsp:spPr>
        <a:xfrm>
          <a:off x="0" y="2237826"/>
          <a:ext cx="6367912" cy="1326779"/>
        </a:xfrm>
        <a:prstGeom prst="round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AU" sz="2400" kern="1200"/>
            <a:t>Part 1 – Research a Current Family Structure and present findings on a PowerPoint presentation</a:t>
          </a:r>
          <a:endParaRPr lang="en-US" sz="2400" kern="1200"/>
        </a:p>
      </dsp:txBody>
      <dsp:txXfrm>
        <a:off x="64768" y="2302594"/>
        <a:ext cx="6238376" cy="1197243"/>
      </dsp:txXfrm>
    </dsp:sp>
    <dsp:sp modelId="{E5D912E2-01F8-44FF-BBBE-DFBC8B2A586B}">
      <dsp:nvSpPr>
        <dsp:cNvPr id="0" name=""/>
        <dsp:cNvSpPr/>
      </dsp:nvSpPr>
      <dsp:spPr>
        <a:xfrm>
          <a:off x="0" y="3633726"/>
          <a:ext cx="6367912" cy="1326779"/>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AU" sz="2400" kern="1200"/>
            <a:t>Part 2 – Questionnaire construction and proposal</a:t>
          </a:r>
          <a:endParaRPr lang="en-US" sz="2400" kern="1200"/>
        </a:p>
      </dsp:txBody>
      <dsp:txXfrm>
        <a:off x="64768" y="3698494"/>
        <a:ext cx="6238376" cy="1197243"/>
      </dsp:txXfrm>
    </dsp:sp>
    <dsp:sp modelId="{8670979D-BAB1-4EBF-BBCE-63FBCEBA4A25}">
      <dsp:nvSpPr>
        <dsp:cNvPr id="0" name=""/>
        <dsp:cNvSpPr/>
      </dsp:nvSpPr>
      <dsp:spPr>
        <a:xfrm>
          <a:off x="0" y="4960506"/>
          <a:ext cx="6367912" cy="1192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181"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AU" sz="1900" kern="1200"/>
            <a:t>Construct a Formal Questionnaire  that could be used to identify demographics of the St Clair Community</a:t>
          </a:r>
          <a:endParaRPr lang="en-US" sz="1900" kern="1200"/>
        </a:p>
        <a:p>
          <a:pPr marL="171450" lvl="1" indent="-171450" algn="l" defTabSz="844550">
            <a:lnSpc>
              <a:spcPct val="90000"/>
            </a:lnSpc>
            <a:spcBef>
              <a:spcPct val="0"/>
            </a:spcBef>
            <a:spcAft>
              <a:spcPct val="20000"/>
            </a:spcAft>
            <a:buChar char="•"/>
          </a:pPr>
          <a:r>
            <a:rPr lang="en-AU" sz="1900" kern="1200"/>
            <a:t>Propose how you would administer the questionnaire if it were to be done</a:t>
          </a:r>
          <a:endParaRPr lang="en-US" sz="1900" kern="1200"/>
        </a:p>
      </dsp:txBody>
      <dsp:txXfrm>
        <a:off x="0" y="4960506"/>
        <a:ext cx="6367912" cy="11923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E3D28-BF18-4DF7-87AD-EABF71461139}">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FB1A1D-41BE-4AFB-9EDA-CC6D436D4E10}">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7CC349-62D6-42B7-8B44-AD9F067F9762}">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66800">
            <a:lnSpc>
              <a:spcPct val="100000"/>
            </a:lnSpc>
            <a:spcBef>
              <a:spcPct val="0"/>
            </a:spcBef>
            <a:spcAft>
              <a:spcPct val="35000"/>
            </a:spcAft>
            <a:buNone/>
          </a:pPr>
          <a:r>
            <a:rPr lang="en-AU" sz="2400" kern="1200"/>
            <a:t>Students do not regularly receive homework tasks. </a:t>
          </a:r>
          <a:endParaRPr lang="en-US" sz="2400" kern="1200"/>
        </a:p>
      </dsp:txBody>
      <dsp:txXfrm>
        <a:off x="1435590" y="531"/>
        <a:ext cx="9080009" cy="1242935"/>
      </dsp:txXfrm>
    </dsp:sp>
    <dsp:sp modelId="{6D257814-FD14-44C7-8F86-F749EFFFF960}">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B18661-C087-4625-BAC2-87D37BA97931}">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0DA2B3-A5F1-4CDE-BAC0-0C47B19B07FC}">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66800">
            <a:lnSpc>
              <a:spcPct val="100000"/>
            </a:lnSpc>
            <a:spcBef>
              <a:spcPct val="0"/>
            </a:spcBef>
            <a:spcAft>
              <a:spcPct val="35000"/>
            </a:spcAft>
            <a:buNone/>
          </a:pPr>
          <a:r>
            <a:rPr lang="en-AU" sz="2400" kern="1200"/>
            <a:t>Homework may include completing unfinished class activities, or completing revision tasks on Edrolo.</a:t>
          </a:r>
          <a:endParaRPr lang="en-US" sz="2400" kern="1200"/>
        </a:p>
      </dsp:txBody>
      <dsp:txXfrm>
        <a:off x="1435590" y="1554201"/>
        <a:ext cx="9080009" cy="1242935"/>
      </dsp:txXfrm>
    </dsp:sp>
    <dsp:sp modelId="{653DC333-A311-444D-867B-9F90444725CE}">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B4EE09-E781-4017-B346-9EE644D6E671}">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9C07AA-50C2-4A77-BB32-C811C24AAD13}">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66800">
            <a:lnSpc>
              <a:spcPct val="100000"/>
            </a:lnSpc>
            <a:spcBef>
              <a:spcPct val="0"/>
            </a:spcBef>
            <a:spcAft>
              <a:spcPct val="35000"/>
            </a:spcAft>
            <a:buNone/>
          </a:pPr>
          <a:r>
            <a:rPr lang="en-AU" sz="2400" kern="1200"/>
            <a:t>The expectation is that students complete all set class tasks to fully develop their knowledge and understanding of key concepts.</a:t>
          </a:r>
          <a:endParaRPr lang="en-US" sz="2400" kern="1200"/>
        </a:p>
      </dsp:txBody>
      <dsp:txXfrm>
        <a:off x="1435590" y="3107870"/>
        <a:ext cx="9080009" cy="12429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28B8F-74C1-486C-91D5-98DB32D88E9C}">
      <dsp:nvSpPr>
        <dsp:cNvPr id="0" name=""/>
        <dsp:cNvSpPr/>
      </dsp:nvSpPr>
      <dsp:spPr>
        <a:xfrm>
          <a:off x="0" y="707092"/>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3E5748-EA2D-410F-8494-52ADCC7BFCA1}">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172B52-2EC4-4C6C-9C94-0F6F47309B92}">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100000"/>
            </a:lnSpc>
            <a:spcBef>
              <a:spcPct val="0"/>
            </a:spcBef>
            <a:spcAft>
              <a:spcPct val="35000"/>
            </a:spcAft>
            <a:buNone/>
          </a:pPr>
          <a:r>
            <a:rPr lang="en-AU" sz="2500" kern="1200"/>
            <a:t>Please do not hesitate to reach out to us on our digital learning platforms (Google Classroom)</a:t>
          </a:r>
          <a:endParaRPr lang="en-US" sz="2500" kern="1200"/>
        </a:p>
      </dsp:txBody>
      <dsp:txXfrm>
        <a:off x="1507738" y="707092"/>
        <a:ext cx="9007861" cy="1305401"/>
      </dsp:txXfrm>
    </dsp:sp>
    <dsp:sp modelId="{BE7B6D8B-645B-45AC-BA7C-72DE3F92C5E2}">
      <dsp:nvSpPr>
        <dsp:cNvPr id="0" name=""/>
        <dsp:cNvSpPr/>
      </dsp:nvSpPr>
      <dsp:spPr>
        <a:xfrm>
          <a:off x="0" y="2338844"/>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459DC7-0DD4-441B-B63D-4FEB83302BE5}">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72EF4C-7FEC-4435-9DC5-136DD2EC231F}">
      <dsp:nvSpPr>
        <dsp:cNvPr id="0" name=""/>
        <dsp:cNvSpPr/>
      </dsp:nvSpPr>
      <dsp:spPr>
        <a:xfrm>
          <a:off x="1507738" y="2338844"/>
          <a:ext cx="4732020"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100000"/>
            </a:lnSpc>
            <a:spcBef>
              <a:spcPct val="0"/>
            </a:spcBef>
            <a:spcAft>
              <a:spcPct val="35000"/>
            </a:spcAft>
            <a:buNone/>
          </a:pPr>
          <a:r>
            <a:rPr lang="en-AU" sz="2500" kern="1200"/>
            <a:t>Or through email</a:t>
          </a:r>
          <a:endParaRPr lang="en-US" sz="2500" kern="1200"/>
        </a:p>
      </dsp:txBody>
      <dsp:txXfrm>
        <a:off x="1507738" y="2338844"/>
        <a:ext cx="4732020" cy="1305401"/>
      </dsp:txXfrm>
    </dsp:sp>
    <dsp:sp modelId="{5CCBB4F7-56AD-41BF-83ED-515851CA1838}">
      <dsp:nvSpPr>
        <dsp:cNvPr id="0" name=""/>
        <dsp:cNvSpPr/>
      </dsp:nvSpPr>
      <dsp:spPr>
        <a:xfrm>
          <a:off x="6239758" y="2338844"/>
          <a:ext cx="427584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800100">
            <a:lnSpc>
              <a:spcPct val="100000"/>
            </a:lnSpc>
            <a:spcBef>
              <a:spcPct val="0"/>
            </a:spcBef>
            <a:spcAft>
              <a:spcPct val="35000"/>
            </a:spcAft>
            <a:buNone/>
          </a:pPr>
          <a:r>
            <a:rPr lang="en-AU" sz="1800" kern="1200">
              <a:hlinkClick xmlns:r="http://schemas.openxmlformats.org/officeDocument/2006/relationships" r:id="rId5"/>
            </a:rPr>
            <a:t>Christine.Susnjara@det.nsw.edu.au</a:t>
          </a:r>
          <a:endParaRPr lang="en-US" sz="1800" kern="1200"/>
        </a:p>
        <a:p>
          <a:pPr marL="0" lvl="0" indent="0" algn="l" defTabSz="800100">
            <a:lnSpc>
              <a:spcPct val="100000"/>
            </a:lnSpc>
            <a:spcBef>
              <a:spcPct val="0"/>
            </a:spcBef>
            <a:spcAft>
              <a:spcPct val="35000"/>
            </a:spcAft>
            <a:buNone/>
          </a:pPr>
          <a:r>
            <a:rPr lang="en-AU" sz="1800" kern="1200">
              <a:hlinkClick xmlns:r="http://schemas.openxmlformats.org/officeDocument/2006/relationships" r:id="rId6"/>
            </a:rPr>
            <a:t>Kimberly.Lane3@det.nsw.edu.au</a:t>
          </a:r>
          <a:endParaRPr lang="en-US" sz="1800" kern="1200"/>
        </a:p>
      </dsp:txBody>
      <dsp:txXfrm>
        <a:off x="6239758" y="2338844"/>
        <a:ext cx="4275841" cy="130540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01D30-11DE-5F76-1BC0-0B98CE46787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AU"/>
          </a:p>
        </p:txBody>
      </p:sp>
      <p:sp>
        <p:nvSpPr>
          <p:cNvPr id="3" name="Subtitle 2">
            <a:extLst>
              <a:ext uri="{FF2B5EF4-FFF2-40B4-BE49-F238E27FC236}">
                <a16:creationId xmlns:a16="http://schemas.microsoft.com/office/drawing/2014/main" id="{B21A00C0-C235-E843-38A2-E48352BB51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U"/>
          </a:p>
        </p:txBody>
      </p:sp>
      <p:sp>
        <p:nvSpPr>
          <p:cNvPr id="4" name="Date Placeholder 3">
            <a:extLst>
              <a:ext uri="{FF2B5EF4-FFF2-40B4-BE49-F238E27FC236}">
                <a16:creationId xmlns:a16="http://schemas.microsoft.com/office/drawing/2014/main" id="{54E156B1-0EFB-4E82-4D95-8D9F71A91CC6}"/>
              </a:ext>
            </a:extLst>
          </p:cNvPr>
          <p:cNvSpPr>
            <a:spLocks noGrp="1"/>
          </p:cNvSpPr>
          <p:nvPr>
            <p:ph type="dt" sz="half" idx="10"/>
          </p:nvPr>
        </p:nvSpPr>
        <p:spPr/>
        <p:txBody>
          <a:bodyPr/>
          <a:lstStyle/>
          <a:p>
            <a:fld id="{E14E8780-45E6-49A8-8337-061BE7C339F2}" type="datetimeFigureOut">
              <a:rPr lang="en-AU" smtClean="0"/>
              <a:t>26/03/2025</a:t>
            </a:fld>
            <a:endParaRPr lang="en-AU"/>
          </a:p>
        </p:txBody>
      </p:sp>
      <p:sp>
        <p:nvSpPr>
          <p:cNvPr id="5" name="Footer Placeholder 4">
            <a:extLst>
              <a:ext uri="{FF2B5EF4-FFF2-40B4-BE49-F238E27FC236}">
                <a16:creationId xmlns:a16="http://schemas.microsoft.com/office/drawing/2014/main" id="{51D16975-A841-D70F-B39C-CA5396DC032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33175CA-A5AD-B638-52ED-A1507A2CA38F}"/>
              </a:ext>
            </a:extLst>
          </p:cNvPr>
          <p:cNvSpPr>
            <a:spLocks noGrp="1"/>
          </p:cNvSpPr>
          <p:nvPr>
            <p:ph type="sldNum" sz="quarter" idx="12"/>
          </p:nvPr>
        </p:nvSpPr>
        <p:spPr/>
        <p:txBody>
          <a:bodyPr/>
          <a:lstStyle/>
          <a:p>
            <a:fld id="{DB0125E2-CE04-4326-8B0D-150121852CD8}" type="slidenum">
              <a:rPr lang="en-AU" smtClean="0"/>
              <a:t>‹#›</a:t>
            </a:fld>
            <a:endParaRPr lang="en-AU"/>
          </a:p>
        </p:txBody>
      </p:sp>
    </p:spTree>
    <p:extLst>
      <p:ext uri="{BB962C8B-B14F-4D97-AF65-F5344CB8AC3E}">
        <p14:creationId xmlns:p14="http://schemas.microsoft.com/office/powerpoint/2010/main" val="3414933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EF158-488A-8441-4A1C-6410997A94FC}"/>
              </a:ext>
            </a:extLst>
          </p:cNvPr>
          <p:cNvSpPr>
            <a:spLocks noGrp="1"/>
          </p:cNvSpPr>
          <p:nvPr>
            <p:ph type="title"/>
          </p:nvPr>
        </p:nvSpPr>
        <p:spPr/>
        <p:txBody>
          <a:bodyPr/>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20BD9D70-51F2-5031-9836-46528AD143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30946DCE-DD73-A009-CB67-09C7A4ECF74B}"/>
              </a:ext>
            </a:extLst>
          </p:cNvPr>
          <p:cNvSpPr>
            <a:spLocks noGrp="1"/>
          </p:cNvSpPr>
          <p:nvPr>
            <p:ph type="dt" sz="half" idx="10"/>
          </p:nvPr>
        </p:nvSpPr>
        <p:spPr/>
        <p:txBody>
          <a:bodyPr/>
          <a:lstStyle/>
          <a:p>
            <a:fld id="{E14E8780-45E6-49A8-8337-061BE7C339F2}" type="datetimeFigureOut">
              <a:rPr lang="en-AU" smtClean="0"/>
              <a:t>26/03/2025</a:t>
            </a:fld>
            <a:endParaRPr lang="en-AU"/>
          </a:p>
        </p:txBody>
      </p:sp>
      <p:sp>
        <p:nvSpPr>
          <p:cNvPr id="5" name="Footer Placeholder 4">
            <a:extLst>
              <a:ext uri="{FF2B5EF4-FFF2-40B4-BE49-F238E27FC236}">
                <a16:creationId xmlns:a16="http://schemas.microsoft.com/office/drawing/2014/main" id="{AF63620E-786D-3F8C-484F-96C7B086598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77FA4A3-4496-6337-BA0F-38943DB9B057}"/>
              </a:ext>
            </a:extLst>
          </p:cNvPr>
          <p:cNvSpPr>
            <a:spLocks noGrp="1"/>
          </p:cNvSpPr>
          <p:nvPr>
            <p:ph type="sldNum" sz="quarter" idx="12"/>
          </p:nvPr>
        </p:nvSpPr>
        <p:spPr/>
        <p:txBody>
          <a:bodyPr/>
          <a:lstStyle/>
          <a:p>
            <a:fld id="{DB0125E2-CE04-4326-8B0D-150121852CD8}" type="slidenum">
              <a:rPr lang="en-AU" smtClean="0"/>
              <a:t>‹#›</a:t>
            </a:fld>
            <a:endParaRPr lang="en-AU"/>
          </a:p>
        </p:txBody>
      </p:sp>
    </p:spTree>
    <p:extLst>
      <p:ext uri="{BB962C8B-B14F-4D97-AF65-F5344CB8AC3E}">
        <p14:creationId xmlns:p14="http://schemas.microsoft.com/office/powerpoint/2010/main" val="1245463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05ED2E-0A58-31B4-31D0-D2D2DC35E2B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05CA49C5-F463-B843-A807-63F57F52AE4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402AB590-7BA8-1E4B-0771-CEBB2CD12958}"/>
              </a:ext>
            </a:extLst>
          </p:cNvPr>
          <p:cNvSpPr>
            <a:spLocks noGrp="1"/>
          </p:cNvSpPr>
          <p:nvPr>
            <p:ph type="dt" sz="half" idx="10"/>
          </p:nvPr>
        </p:nvSpPr>
        <p:spPr/>
        <p:txBody>
          <a:bodyPr/>
          <a:lstStyle/>
          <a:p>
            <a:fld id="{E14E8780-45E6-49A8-8337-061BE7C339F2}" type="datetimeFigureOut">
              <a:rPr lang="en-AU" smtClean="0"/>
              <a:t>26/03/2025</a:t>
            </a:fld>
            <a:endParaRPr lang="en-AU"/>
          </a:p>
        </p:txBody>
      </p:sp>
      <p:sp>
        <p:nvSpPr>
          <p:cNvPr id="5" name="Footer Placeholder 4">
            <a:extLst>
              <a:ext uri="{FF2B5EF4-FFF2-40B4-BE49-F238E27FC236}">
                <a16:creationId xmlns:a16="http://schemas.microsoft.com/office/drawing/2014/main" id="{32DACAB3-D66D-89D4-42E0-CC63B23F866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E5AB7F3-7029-F9D6-3A5B-33BCFC2B40F5}"/>
              </a:ext>
            </a:extLst>
          </p:cNvPr>
          <p:cNvSpPr>
            <a:spLocks noGrp="1"/>
          </p:cNvSpPr>
          <p:nvPr>
            <p:ph type="sldNum" sz="quarter" idx="12"/>
          </p:nvPr>
        </p:nvSpPr>
        <p:spPr/>
        <p:txBody>
          <a:bodyPr/>
          <a:lstStyle/>
          <a:p>
            <a:fld id="{DB0125E2-CE04-4326-8B0D-150121852CD8}" type="slidenum">
              <a:rPr lang="en-AU" smtClean="0"/>
              <a:t>‹#›</a:t>
            </a:fld>
            <a:endParaRPr lang="en-AU"/>
          </a:p>
        </p:txBody>
      </p:sp>
    </p:spTree>
    <p:extLst>
      <p:ext uri="{BB962C8B-B14F-4D97-AF65-F5344CB8AC3E}">
        <p14:creationId xmlns:p14="http://schemas.microsoft.com/office/powerpoint/2010/main" val="4137564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91D8F-A3AE-E94C-4965-BC7E5A495C28}"/>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48A20131-752B-887E-AD5E-0257FB0D80C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51AC2E13-4897-0055-A3E2-8CE13FA67C38}"/>
              </a:ext>
            </a:extLst>
          </p:cNvPr>
          <p:cNvSpPr>
            <a:spLocks noGrp="1"/>
          </p:cNvSpPr>
          <p:nvPr>
            <p:ph type="dt" sz="half" idx="10"/>
          </p:nvPr>
        </p:nvSpPr>
        <p:spPr/>
        <p:txBody>
          <a:bodyPr/>
          <a:lstStyle/>
          <a:p>
            <a:fld id="{E14E8780-45E6-49A8-8337-061BE7C339F2}" type="datetimeFigureOut">
              <a:rPr lang="en-AU" smtClean="0"/>
              <a:t>26/03/2025</a:t>
            </a:fld>
            <a:endParaRPr lang="en-AU"/>
          </a:p>
        </p:txBody>
      </p:sp>
      <p:sp>
        <p:nvSpPr>
          <p:cNvPr id="5" name="Footer Placeholder 4">
            <a:extLst>
              <a:ext uri="{FF2B5EF4-FFF2-40B4-BE49-F238E27FC236}">
                <a16:creationId xmlns:a16="http://schemas.microsoft.com/office/drawing/2014/main" id="{DBAEC3F5-FA3A-B915-26EE-4E63CC5EBAD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155F6CF-8206-ED15-DBFB-E97728BD09DA}"/>
              </a:ext>
            </a:extLst>
          </p:cNvPr>
          <p:cNvSpPr>
            <a:spLocks noGrp="1"/>
          </p:cNvSpPr>
          <p:nvPr>
            <p:ph type="sldNum" sz="quarter" idx="12"/>
          </p:nvPr>
        </p:nvSpPr>
        <p:spPr/>
        <p:txBody>
          <a:bodyPr/>
          <a:lstStyle/>
          <a:p>
            <a:fld id="{DB0125E2-CE04-4326-8B0D-150121852CD8}" type="slidenum">
              <a:rPr lang="en-AU" smtClean="0"/>
              <a:t>‹#›</a:t>
            </a:fld>
            <a:endParaRPr lang="en-AU"/>
          </a:p>
        </p:txBody>
      </p:sp>
    </p:spTree>
    <p:extLst>
      <p:ext uri="{BB962C8B-B14F-4D97-AF65-F5344CB8AC3E}">
        <p14:creationId xmlns:p14="http://schemas.microsoft.com/office/powerpoint/2010/main" val="1065280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5AB64-DAC0-390B-982A-7EA7776390E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AU"/>
          </a:p>
        </p:txBody>
      </p:sp>
      <p:sp>
        <p:nvSpPr>
          <p:cNvPr id="3" name="Text Placeholder 2">
            <a:extLst>
              <a:ext uri="{FF2B5EF4-FFF2-40B4-BE49-F238E27FC236}">
                <a16:creationId xmlns:a16="http://schemas.microsoft.com/office/drawing/2014/main" id="{387A03BA-DB93-2D30-7B84-A45DB11F478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6619F0D-0725-68AC-1F12-1C5DD5229A34}"/>
              </a:ext>
            </a:extLst>
          </p:cNvPr>
          <p:cNvSpPr>
            <a:spLocks noGrp="1"/>
          </p:cNvSpPr>
          <p:nvPr>
            <p:ph type="dt" sz="half" idx="10"/>
          </p:nvPr>
        </p:nvSpPr>
        <p:spPr/>
        <p:txBody>
          <a:bodyPr/>
          <a:lstStyle/>
          <a:p>
            <a:fld id="{E14E8780-45E6-49A8-8337-061BE7C339F2}" type="datetimeFigureOut">
              <a:rPr lang="en-AU" smtClean="0"/>
              <a:t>26/03/2025</a:t>
            </a:fld>
            <a:endParaRPr lang="en-AU"/>
          </a:p>
        </p:txBody>
      </p:sp>
      <p:sp>
        <p:nvSpPr>
          <p:cNvPr id="5" name="Footer Placeholder 4">
            <a:extLst>
              <a:ext uri="{FF2B5EF4-FFF2-40B4-BE49-F238E27FC236}">
                <a16:creationId xmlns:a16="http://schemas.microsoft.com/office/drawing/2014/main" id="{1553C199-7DCE-1BB3-EA17-760013C1B77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A047E8B-2923-1A2C-F6BE-DEBA5713D12D}"/>
              </a:ext>
            </a:extLst>
          </p:cNvPr>
          <p:cNvSpPr>
            <a:spLocks noGrp="1"/>
          </p:cNvSpPr>
          <p:nvPr>
            <p:ph type="sldNum" sz="quarter" idx="12"/>
          </p:nvPr>
        </p:nvSpPr>
        <p:spPr/>
        <p:txBody>
          <a:bodyPr/>
          <a:lstStyle/>
          <a:p>
            <a:fld id="{DB0125E2-CE04-4326-8B0D-150121852CD8}" type="slidenum">
              <a:rPr lang="en-AU" smtClean="0"/>
              <a:t>‹#›</a:t>
            </a:fld>
            <a:endParaRPr lang="en-AU"/>
          </a:p>
        </p:txBody>
      </p:sp>
    </p:spTree>
    <p:extLst>
      <p:ext uri="{BB962C8B-B14F-4D97-AF65-F5344CB8AC3E}">
        <p14:creationId xmlns:p14="http://schemas.microsoft.com/office/powerpoint/2010/main" val="964735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F388C-C615-C269-3BB3-1910B030B88A}"/>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72A333CB-DADF-E102-B091-9B12C86B6D1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a:extLst>
              <a:ext uri="{FF2B5EF4-FFF2-40B4-BE49-F238E27FC236}">
                <a16:creationId xmlns:a16="http://schemas.microsoft.com/office/drawing/2014/main" id="{657CB371-A1B3-8F8F-360C-DFDBD98DC78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Date Placeholder 4">
            <a:extLst>
              <a:ext uri="{FF2B5EF4-FFF2-40B4-BE49-F238E27FC236}">
                <a16:creationId xmlns:a16="http://schemas.microsoft.com/office/drawing/2014/main" id="{F11042EA-E96F-4B5B-395D-6075578C3404}"/>
              </a:ext>
            </a:extLst>
          </p:cNvPr>
          <p:cNvSpPr>
            <a:spLocks noGrp="1"/>
          </p:cNvSpPr>
          <p:nvPr>
            <p:ph type="dt" sz="half" idx="10"/>
          </p:nvPr>
        </p:nvSpPr>
        <p:spPr/>
        <p:txBody>
          <a:bodyPr/>
          <a:lstStyle/>
          <a:p>
            <a:fld id="{E14E8780-45E6-49A8-8337-061BE7C339F2}" type="datetimeFigureOut">
              <a:rPr lang="en-AU" smtClean="0"/>
              <a:t>26/03/2025</a:t>
            </a:fld>
            <a:endParaRPr lang="en-AU"/>
          </a:p>
        </p:txBody>
      </p:sp>
      <p:sp>
        <p:nvSpPr>
          <p:cNvPr id="6" name="Footer Placeholder 5">
            <a:extLst>
              <a:ext uri="{FF2B5EF4-FFF2-40B4-BE49-F238E27FC236}">
                <a16:creationId xmlns:a16="http://schemas.microsoft.com/office/drawing/2014/main" id="{75ACD882-97C4-BC0A-ECA0-52C6EE052DE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6BDFBED-1C0A-4623-88CF-87579AA9680F}"/>
              </a:ext>
            </a:extLst>
          </p:cNvPr>
          <p:cNvSpPr>
            <a:spLocks noGrp="1"/>
          </p:cNvSpPr>
          <p:nvPr>
            <p:ph type="sldNum" sz="quarter" idx="12"/>
          </p:nvPr>
        </p:nvSpPr>
        <p:spPr/>
        <p:txBody>
          <a:bodyPr/>
          <a:lstStyle/>
          <a:p>
            <a:fld id="{DB0125E2-CE04-4326-8B0D-150121852CD8}" type="slidenum">
              <a:rPr lang="en-AU" smtClean="0"/>
              <a:t>‹#›</a:t>
            </a:fld>
            <a:endParaRPr lang="en-AU"/>
          </a:p>
        </p:txBody>
      </p:sp>
    </p:spTree>
    <p:extLst>
      <p:ext uri="{BB962C8B-B14F-4D97-AF65-F5344CB8AC3E}">
        <p14:creationId xmlns:p14="http://schemas.microsoft.com/office/powerpoint/2010/main" val="1783827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5C5E4-7529-6470-9B22-BF3AEE8FD73F}"/>
              </a:ext>
            </a:extLst>
          </p:cNvPr>
          <p:cNvSpPr>
            <a:spLocks noGrp="1"/>
          </p:cNvSpPr>
          <p:nvPr>
            <p:ph type="title"/>
          </p:nvPr>
        </p:nvSpPr>
        <p:spPr>
          <a:xfrm>
            <a:off x="839788" y="365125"/>
            <a:ext cx="10515600" cy="1325563"/>
          </a:xfrm>
        </p:spPr>
        <p:txBody>
          <a:bodyPr/>
          <a:lstStyle/>
          <a:p>
            <a:r>
              <a:rPr lang="en-GB"/>
              <a:t>Click to edit Master title style</a:t>
            </a:r>
            <a:endParaRPr lang="en-AU"/>
          </a:p>
        </p:txBody>
      </p:sp>
      <p:sp>
        <p:nvSpPr>
          <p:cNvPr id="3" name="Text Placeholder 2">
            <a:extLst>
              <a:ext uri="{FF2B5EF4-FFF2-40B4-BE49-F238E27FC236}">
                <a16:creationId xmlns:a16="http://schemas.microsoft.com/office/drawing/2014/main" id="{13AD4163-E072-6744-2613-7F195F811C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FE9E322-78F9-7A58-5AE7-711CBCCF2C4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Text Placeholder 4">
            <a:extLst>
              <a:ext uri="{FF2B5EF4-FFF2-40B4-BE49-F238E27FC236}">
                <a16:creationId xmlns:a16="http://schemas.microsoft.com/office/drawing/2014/main" id="{9E864DFD-04E6-4E95-6ABC-8C6AC12E3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BAA4E6B-D622-32CF-45DA-370862BA61F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Date Placeholder 6">
            <a:extLst>
              <a:ext uri="{FF2B5EF4-FFF2-40B4-BE49-F238E27FC236}">
                <a16:creationId xmlns:a16="http://schemas.microsoft.com/office/drawing/2014/main" id="{7AD0F269-20BC-419A-E4F8-E23F56F8F6E4}"/>
              </a:ext>
            </a:extLst>
          </p:cNvPr>
          <p:cNvSpPr>
            <a:spLocks noGrp="1"/>
          </p:cNvSpPr>
          <p:nvPr>
            <p:ph type="dt" sz="half" idx="10"/>
          </p:nvPr>
        </p:nvSpPr>
        <p:spPr/>
        <p:txBody>
          <a:bodyPr/>
          <a:lstStyle/>
          <a:p>
            <a:fld id="{E14E8780-45E6-49A8-8337-061BE7C339F2}" type="datetimeFigureOut">
              <a:rPr lang="en-AU" smtClean="0"/>
              <a:t>26/03/2025</a:t>
            </a:fld>
            <a:endParaRPr lang="en-AU"/>
          </a:p>
        </p:txBody>
      </p:sp>
      <p:sp>
        <p:nvSpPr>
          <p:cNvPr id="8" name="Footer Placeholder 7">
            <a:extLst>
              <a:ext uri="{FF2B5EF4-FFF2-40B4-BE49-F238E27FC236}">
                <a16:creationId xmlns:a16="http://schemas.microsoft.com/office/drawing/2014/main" id="{969F85D6-6628-B5FE-0778-512307CE78B8}"/>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EC767BE7-3AD8-B743-B1EF-00A99B65734F}"/>
              </a:ext>
            </a:extLst>
          </p:cNvPr>
          <p:cNvSpPr>
            <a:spLocks noGrp="1"/>
          </p:cNvSpPr>
          <p:nvPr>
            <p:ph type="sldNum" sz="quarter" idx="12"/>
          </p:nvPr>
        </p:nvSpPr>
        <p:spPr/>
        <p:txBody>
          <a:bodyPr/>
          <a:lstStyle/>
          <a:p>
            <a:fld id="{DB0125E2-CE04-4326-8B0D-150121852CD8}" type="slidenum">
              <a:rPr lang="en-AU" smtClean="0"/>
              <a:t>‹#›</a:t>
            </a:fld>
            <a:endParaRPr lang="en-AU"/>
          </a:p>
        </p:txBody>
      </p:sp>
    </p:spTree>
    <p:extLst>
      <p:ext uri="{BB962C8B-B14F-4D97-AF65-F5344CB8AC3E}">
        <p14:creationId xmlns:p14="http://schemas.microsoft.com/office/powerpoint/2010/main" val="2754495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E15BB-128A-90E5-C18C-85C77CDB2749}"/>
              </a:ext>
            </a:extLst>
          </p:cNvPr>
          <p:cNvSpPr>
            <a:spLocks noGrp="1"/>
          </p:cNvSpPr>
          <p:nvPr>
            <p:ph type="title"/>
          </p:nvPr>
        </p:nvSpPr>
        <p:spPr/>
        <p:txBody>
          <a:bodyPr/>
          <a:lstStyle/>
          <a:p>
            <a:r>
              <a:rPr lang="en-GB"/>
              <a:t>Click to edit Master title style</a:t>
            </a:r>
            <a:endParaRPr lang="en-AU"/>
          </a:p>
        </p:txBody>
      </p:sp>
      <p:sp>
        <p:nvSpPr>
          <p:cNvPr id="3" name="Date Placeholder 2">
            <a:extLst>
              <a:ext uri="{FF2B5EF4-FFF2-40B4-BE49-F238E27FC236}">
                <a16:creationId xmlns:a16="http://schemas.microsoft.com/office/drawing/2014/main" id="{45F4128D-175A-C754-7F9F-99AF2476094B}"/>
              </a:ext>
            </a:extLst>
          </p:cNvPr>
          <p:cNvSpPr>
            <a:spLocks noGrp="1"/>
          </p:cNvSpPr>
          <p:nvPr>
            <p:ph type="dt" sz="half" idx="10"/>
          </p:nvPr>
        </p:nvSpPr>
        <p:spPr/>
        <p:txBody>
          <a:bodyPr/>
          <a:lstStyle/>
          <a:p>
            <a:fld id="{E14E8780-45E6-49A8-8337-061BE7C339F2}" type="datetimeFigureOut">
              <a:rPr lang="en-AU" smtClean="0"/>
              <a:t>26/03/2025</a:t>
            </a:fld>
            <a:endParaRPr lang="en-AU"/>
          </a:p>
        </p:txBody>
      </p:sp>
      <p:sp>
        <p:nvSpPr>
          <p:cNvPr id="4" name="Footer Placeholder 3">
            <a:extLst>
              <a:ext uri="{FF2B5EF4-FFF2-40B4-BE49-F238E27FC236}">
                <a16:creationId xmlns:a16="http://schemas.microsoft.com/office/drawing/2014/main" id="{B41FDDC9-EB4F-7F2E-042E-E96D28E5F6B7}"/>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23CC405A-FB4F-BCC2-B624-BE125E5F8294}"/>
              </a:ext>
            </a:extLst>
          </p:cNvPr>
          <p:cNvSpPr>
            <a:spLocks noGrp="1"/>
          </p:cNvSpPr>
          <p:nvPr>
            <p:ph type="sldNum" sz="quarter" idx="12"/>
          </p:nvPr>
        </p:nvSpPr>
        <p:spPr/>
        <p:txBody>
          <a:bodyPr/>
          <a:lstStyle/>
          <a:p>
            <a:fld id="{DB0125E2-CE04-4326-8B0D-150121852CD8}" type="slidenum">
              <a:rPr lang="en-AU" smtClean="0"/>
              <a:t>‹#›</a:t>
            </a:fld>
            <a:endParaRPr lang="en-AU"/>
          </a:p>
        </p:txBody>
      </p:sp>
    </p:spTree>
    <p:extLst>
      <p:ext uri="{BB962C8B-B14F-4D97-AF65-F5344CB8AC3E}">
        <p14:creationId xmlns:p14="http://schemas.microsoft.com/office/powerpoint/2010/main" val="1990920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CBB29F-F8B4-4454-CA32-4BEA38A4EC67}"/>
              </a:ext>
            </a:extLst>
          </p:cNvPr>
          <p:cNvSpPr>
            <a:spLocks noGrp="1"/>
          </p:cNvSpPr>
          <p:nvPr>
            <p:ph type="dt" sz="half" idx="10"/>
          </p:nvPr>
        </p:nvSpPr>
        <p:spPr/>
        <p:txBody>
          <a:bodyPr/>
          <a:lstStyle/>
          <a:p>
            <a:fld id="{E14E8780-45E6-49A8-8337-061BE7C339F2}" type="datetimeFigureOut">
              <a:rPr lang="en-AU" smtClean="0"/>
              <a:t>26/03/2025</a:t>
            </a:fld>
            <a:endParaRPr lang="en-AU"/>
          </a:p>
        </p:txBody>
      </p:sp>
      <p:sp>
        <p:nvSpPr>
          <p:cNvPr id="3" name="Footer Placeholder 2">
            <a:extLst>
              <a:ext uri="{FF2B5EF4-FFF2-40B4-BE49-F238E27FC236}">
                <a16:creationId xmlns:a16="http://schemas.microsoft.com/office/drawing/2014/main" id="{2EE50AB9-573B-699F-BEF4-665FBD84F513}"/>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E1CE06CB-830F-D3F0-564D-59BA9CF68C30}"/>
              </a:ext>
            </a:extLst>
          </p:cNvPr>
          <p:cNvSpPr>
            <a:spLocks noGrp="1"/>
          </p:cNvSpPr>
          <p:nvPr>
            <p:ph type="sldNum" sz="quarter" idx="12"/>
          </p:nvPr>
        </p:nvSpPr>
        <p:spPr/>
        <p:txBody>
          <a:bodyPr/>
          <a:lstStyle/>
          <a:p>
            <a:fld id="{DB0125E2-CE04-4326-8B0D-150121852CD8}" type="slidenum">
              <a:rPr lang="en-AU" smtClean="0"/>
              <a:t>‹#›</a:t>
            </a:fld>
            <a:endParaRPr lang="en-AU"/>
          </a:p>
        </p:txBody>
      </p:sp>
    </p:spTree>
    <p:extLst>
      <p:ext uri="{BB962C8B-B14F-4D97-AF65-F5344CB8AC3E}">
        <p14:creationId xmlns:p14="http://schemas.microsoft.com/office/powerpoint/2010/main" val="2303786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BDE75-88E6-03D1-9D01-3A264842A22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Content Placeholder 2">
            <a:extLst>
              <a:ext uri="{FF2B5EF4-FFF2-40B4-BE49-F238E27FC236}">
                <a16:creationId xmlns:a16="http://schemas.microsoft.com/office/drawing/2014/main" id="{D79B1C12-DB01-2506-0745-13D64E33CD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10E816FC-3E5F-1FA3-9C7B-DBB6751230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594B450-7B9E-1FB9-B8A7-E00CFD06F577}"/>
              </a:ext>
            </a:extLst>
          </p:cNvPr>
          <p:cNvSpPr>
            <a:spLocks noGrp="1"/>
          </p:cNvSpPr>
          <p:nvPr>
            <p:ph type="dt" sz="half" idx="10"/>
          </p:nvPr>
        </p:nvSpPr>
        <p:spPr/>
        <p:txBody>
          <a:bodyPr/>
          <a:lstStyle/>
          <a:p>
            <a:fld id="{E14E8780-45E6-49A8-8337-061BE7C339F2}" type="datetimeFigureOut">
              <a:rPr lang="en-AU" smtClean="0"/>
              <a:t>26/03/2025</a:t>
            </a:fld>
            <a:endParaRPr lang="en-AU"/>
          </a:p>
        </p:txBody>
      </p:sp>
      <p:sp>
        <p:nvSpPr>
          <p:cNvPr id="6" name="Footer Placeholder 5">
            <a:extLst>
              <a:ext uri="{FF2B5EF4-FFF2-40B4-BE49-F238E27FC236}">
                <a16:creationId xmlns:a16="http://schemas.microsoft.com/office/drawing/2014/main" id="{A869179F-8C89-798A-30E0-38B9C149D3A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C97328E-50C1-33A1-4A88-800E056087FF}"/>
              </a:ext>
            </a:extLst>
          </p:cNvPr>
          <p:cNvSpPr>
            <a:spLocks noGrp="1"/>
          </p:cNvSpPr>
          <p:nvPr>
            <p:ph type="sldNum" sz="quarter" idx="12"/>
          </p:nvPr>
        </p:nvSpPr>
        <p:spPr/>
        <p:txBody>
          <a:bodyPr/>
          <a:lstStyle/>
          <a:p>
            <a:fld id="{DB0125E2-CE04-4326-8B0D-150121852CD8}" type="slidenum">
              <a:rPr lang="en-AU" smtClean="0"/>
              <a:t>‹#›</a:t>
            </a:fld>
            <a:endParaRPr lang="en-AU"/>
          </a:p>
        </p:txBody>
      </p:sp>
    </p:spTree>
    <p:extLst>
      <p:ext uri="{BB962C8B-B14F-4D97-AF65-F5344CB8AC3E}">
        <p14:creationId xmlns:p14="http://schemas.microsoft.com/office/powerpoint/2010/main" val="2884024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99CF9-78E6-1D8F-35C9-2D5DA1509E7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Picture Placeholder 2">
            <a:extLst>
              <a:ext uri="{FF2B5EF4-FFF2-40B4-BE49-F238E27FC236}">
                <a16:creationId xmlns:a16="http://schemas.microsoft.com/office/drawing/2014/main" id="{9CD1DD4D-9B67-9979-CB7E-FA70477191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D0CD44EA-D957-51DB-73E5-16152FC150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9C46226-AA52-B2B8-A36B-1A94F48EE0AD}"/>
              </a:ext>
            </a:extLst>
          </p:cNvPr>
          <p:cNvSpPr>
            <a:spLocks noGrp="1"/>
          </p:cNvSpPr>
          <p:nvPr>
            <p:ph type="dt" sz="half" idx="10"/>
          </p:nvPr>
        </p:nvSpPr>
        <p:spPr/>
        <p:txBody>
          <a:bodyPr/>
          <a:lstStyle/>
          <a:p>
            <a:fld id="{E14E8780-45E6-49A8-8337-061BE7C339F2}" type="datetimeFigureOut">
              <a:rPr lang="en-AU" smtClean="0"/>
              <a:t>26/03/2025</a:t>
            </a:fld>
            <a:endParaRPr lang="en-AU"/>
          </a:p>
        </p:txBody>
      </p:sp>
      <p:sp>
        <p:nvSpPr>
          <p:cNvPr id="6" name="Footer Placeholder 5">
            <a:extLst>
              <a:ext uri="{FF2B5EF4-FFF2-40B4-BE49-F238E27FC236}">
                <a16:creationId xmlns:a16="http://schemas.microsoft.com/office/drawing/2014/main" id="{F18D3027-8893-6C9B-753C-7A18B09B30E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AAA0463-5A4A-4CB7-1026-34F02913F326}"/>
              </a:ext>
            </a:extLst>
          </p:cNvPr>
          <p:cNvSpPr>
            <a:spLocks noGrp="1"/>
          </p:cNvSpPr>
          <p:nvPr>
            <p:ph type="sldNum" sz="quarter" idx="12"/>
          </p:nvPr>
        </p:nvSpPr>
        <p:spPr/>
        <p:txBody>
          <a:bodyPr/>
          <a:lstStyle/>
          <a:p>
            <a:fld id="{DB0125E2-CE04-4326-8B0D-150121852CD8}" type="slidenum">
              <a:rPr lang="en-AU" smtClean="0"/>
              <a:t>‹#›</a:t>
            </a:fld>
            <a:endParaRPr lang="en-AU"/>
          </a:p>
        </p:txBody>
      </p:sp>
    </p:spTree>
    <p:extLst>
      <p:ext uri="{BB962C8B-B14F-4D97-AF65-F5344CB8AC3E}">
        <p14:creationId xmlns:p14="http://schemas.microsoft.com/office/powerpoint/2010/main" val="3713031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01E41D-7070-A100-961B-3616ED6CC0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U"/>
          </a:p>
        </p:txBody>
      </p:sp>
      <p:sp>
        <p:nvSpPr>
          <p:cNvPr id="3" name="Text Placeholder 2">
            <a:extLst>
              <a:ext uri="{FF2B5EF4-FFF2-40B4-BE49-F238E27FC236}">
                <a16:creationId xmlns:a16="http://schemas.microsoft.com/office/drawing/2014/main" id="{9985AD90-B9E4-706D-44BE-139A5BA484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79E1AC99-313E-A3BF-9358-322AA71A12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14E8780-45E6-49A8-8337-061BE7C339F2}" type="datetimeFigureOut">
              <a:rPr lang="en-AU" smtClean="0"/>
              <a:t>26/03/2025</a:t>
            </a:fld>
            <a:endParaRPr lang="en-AU"/>
          </a:p>
        </p:txBody>
      </p:sp>
      <p:sp>
        <p:nvSpPr>
          <p:cNvPr id="5" name="Footer Placeholder 4">
            <a:extLst>
              <a:ext uri="{FF2B5EF4-FFF2-40B4-BE49-F238E27FC236}">
                <a16:creationId xmlns:a16="http://schemas.microsoft.com/office/drawing/2014/main" id="{307A8CDA-FCD6-8C6D-1E84-F256FFBB2F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EE1FEC1A-8E7A-B541-7566-8A939B2AA1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0125E2-CE04-4326-8B0D-150121852CD8}" type="slidenum">
              <a:rPr lang="en-AU" smtClean="0"/>
              <a:t>‹#›</a:t>
            </a:fld>
            <a:endParaRPr lang="en-AU"/>
          </a:p>
        </p:txBody>
      </p:sp>
    </p:spTree>
    <p:extLst>
      <p:ext uri="{BB962C8B-B14F-4D97-AF65-F5344CB8AC3E}">
        <p14:creationId xmlns:p14="http://schemas.microsoft.com/office/powerpoint/2010/main" val="248375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edrolo.com.au/" TargetMode="External"/><Relationship Id="rId2" Type="http://schemas.openxmlformats.org/officeDocument/2006/relationships/hyperlink" Target="https://educationstandards.nsw.edu.au/wps/portal/nesa/11-12/stage-6-learning-areas/pdhpe/community-family-studies-syllabu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520B01-A2E4-41C2-8A8F-7683F2508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AD4A80-C2AA-00EC-B35F-DA49BDEC180A}"/>
              </a:ext>
            </a:extLst>
          </p:cNvPr>
          <p:cNvSpPr>
            <a:spLocks noGrp="1"/>
          </p:cNvSpPr>
          <p:nvPr>
            <p:ph type="ctrTitle"/>
          </p:nvPr>
        </p:nvSpPr>
        <p:spPr>
          <a:xfrm>
            <a:off x="4354513" y="841375"/>
            <a:ext cx="3505200" cy="3114698"/>
          </a:xfrm>
        </p:spPr>
        <p:txBody>
          <a:bodyPr>
            <a:normAutofit/>
          </a:bodyPr>
          <a:lstStyle/>
          <a:p>
            <a:r>
              <a:rPr lang="en-AU" sz="5200">
                <a:solidFill>
                  <a:schemeClr val="bg1"/>
                </a:solidFill>
              </a:rPr>
              <a:t>Community and Family Studies</a:t>
            </a:r>
          </a:p>
        </p:txBody>
      </p:sp>
      <p:sp>
        <p:nvSpPr>
          <p:cNvPr id="3" name="Subtitle 2">
            <a:extLst>
              <a:ext uri="{FF2B5EF4-FFF2-40B4-BE49-F238E27FC236}">
                <a16:creationId xmlns:a16="http://schemas.microsoft.com/office/drawing/2014/main" id="{B9B917A8-E7D0-4CE5-A259-9B5D91CA78FE}"/>
              </a:ext>
            </a:extLst>
          </p:cNvPr>
          <p:cNvSpPr>
            <a:spLocks noGrp="1"/>
          </p:cNvSpPr>
          <p:nvPr>
            <p:ph type="subTitle" idx="1"/>
          </p:nvPr>
        </p:nvSpPr>
        <p:spPr>
          <a:xfrm>
            <a:off x="4354513" y="4337072"/>
            <a:ext cx="3506264" cy="1671616"/>
          </a:xfrm>
        </p:spPr>
        <p:txBody>
          <a:bodyPr>
            <a:normAutofit/>
          </a:bodyPr>
          <a:lstStyle/>
          <a:p>
            <a:r>
              <a:rPr lang="en-AU">
                <a:solidFill>
                  <a:schemeClr val="bg1"/>
                </a:solidFill>
              </a:rPr>
              <a:t>With Mrs Susnjara and Mrs Lane</a:t>
            </a:r>
          </a:p>
        </p:txBody>
      </p:sp>
      <p:grpSp>
        <p:nvGrpSpPr>
          <p:cNvPr id="12" name="Group 11">
            <a:extLst>
              <a:ext uri="{FF2B5EF4-FFF2-40B4-BE49-F238E27FC236}">
                <a16:creationId xmlns:a16="http://schemas.microsoft.com/office/drawing/2014/main" id="{1F634C0A-A487-42AF-8DFD-4DAD62FE92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087640" cy="6858000"/>
            <a:chOff x="1" y="0"/>
            <a:chExt cx="4087640" cy="6858000"/>
          </a:xfrm>
          <a:effectLst>
            <a:outerShdw blurRad="381000" dist="152400" algn="ctr" rotWithShape="0">
              <a:srgbClr val="000000">
                <a:alpha val="10000"/>
              </a:srgbClr>
            </a:outerShdw>
          </a:effectLst>
        </p:grpSpPr>
        <p:sp>
          <p:nvSpPr>
            <p:cNvPr id="13" name="Freeform: Shape 12">
              <a:extLst>
                <a:ext uri="{FF2B5EF4-FFF2-40B4-BE49-F238E27FC236}">
                  <a16:creationId xmlns:a16="http://schemas.microsoft.com/office/drawing/2014/main" id="{7412B137-E115-42F2-8CF9-67E40B5D2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779E94B-3A8C-4695-9DA1-2EDEFB170B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5" name="Content Placeholder 9" descr="A person with red hair smiling&#10;&#10;AI-generated content may be incorrect.">
            <a:extLst>
              <a:ext uri="{FF2B5EF4-FFF2-40B4-BE49-F238E27FC236}">
                <a16:creationId xmlns:a16="http://schemas.microsoft.com/office/drawing/2014/main" id="{130AAADD-27B4-12D9-3A29-ABC9AC12409A}"/>
              </a:ext>
            </a:extLst>
          </p:cNvPr>
          <p:cNvPicPr>
            <a:picLocks noChangeAspect="1"/>
          </p:cNvPicPr>
          <p:nvPr/>
        </p:nvPicPr>
        <p:blipFill>
          <a:blip r:embed="rId2">
            <a:extLst>
              <a:ext uri="{28A0092B-C50C-407E-A947-70E740481C1C}">
                <a14:useLocalDpi xmlns:a14="http://schemas.microsoft.com/office/drawing/2010/main" val="0"/>
              </a:ext>
            </a:extLst>
          </a:blip>
          <a:srcRect l="7480" r="7105"/>
          <a:stretch/>
        </p:blipFill>
        <p:spPr>
          <a:xfrm>
            <a:off x="20" y="10"/>
            <a:ext cx="3910064" cy="6857990"/>
          </a:xfrm>
          <a:custGeom>
            <a:avLst/>
            <a:gdLst/>
            <a:ahLst/>
            <a:cxnLst/>
            <a:rect l="l" t="t" r="r" b="b"/>
            <a:pathLst>
              <a:path w="3910084" h="6858000">
                <a:moveTo>
                  <a:pt x="0" y="0"/>
                </a:moveTo>
                <a:lnTo>
                  <a:pt x="2996382" y="0"/>
                </a:lnTo>
                <a:lnTo>
                  <a:pt x="3563333" y="1750276"/>
                </a:lnTo>
                <a:lnTo>
                  <a:pt x="3910084" y="6054385"/>
                </a:lnTo>
                <a:lnTo>
                  <a:pt x="3791309" y="6858000"/>
                </a:lnTo>
                <a:lnTo>
                  <a:pt x="0" y="6858000"/>
                </a:lnTo>
                <a:close/>
              </a:path>
            </a:pathLst>
          </a:custGeom>
        </p:spPr>
      </p:pic>
      <p:grpSp>
        <p:nvGrpSpPr>
          <p:cNvPr id="16" name="Group 15">
            <a:extLst>
              <a:ext uri="{FF2B5EF4-FFF2-40B4-BE49-F238E27FC236}">
                <a16:creationId xmlns:a16="http://schemas.microsoft.com/office/drawing/2014/main" id="{066EE5A2-0D35-4D6A-A5C7-1CA91F740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8589" y="0"/>
            <a:ext cx="1339053" cy="6858000"/>
            <a:chOff x="2661507" y="0"/>
            <a:chExt cx="1339053" cy="6858000"/>
          </a:xfrm>
        </p:grpSpPr>
        <p:sp>
          <p:nvSpPr>
            <p:cNvPr id="17" name="Freeform: Shape 16">
              <a:extLst>
                <a:ext uri="{FF2B5EF4-FFF2-40B4-BE49-F238E27FC236}">
                  <a16:creationId xmlns:a16="http://schemas.microsoft.com/office/drawing/2014/main" id="{4DFBB771-C61C-4F38-ABBB-98A2D8476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2432BD6-3DCC-4397-BD7F-3FE84F321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0" name="Group 19">
            <a:extLst>
              <a:ext uri="{FF2B5EF4-FFF2-40B4-BE49-F238E27FC236}">
                <a16:creationId xmlns:a16="http://schemas.microsoft.com/office/drawing/2014/main" id="{56AA1647-0DA6-4A17-B3E1-95D61BD54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60" y="0"/>
            <a:ext cx="4087640" cy="6858000"/>
            <a:chOff x="1" y="0"/>
            <a:chExt cx="4087640" cy="6858000"/>
          </a:xfrm>
          <a:effectLst>
            <a:outerShdw blurRad="381000" dist="152400" algn="ctr" rotWithShape="0">
              <a:srgbClr val="000000">
                <a:alpha val="10000"/>
              </a:srgbClr>
            </a:outerShdw>
          </a:effectLst>
        </p:grpSpPr>
        <p:sp>
          <p:nvSpPr>
            <p:cNvPr id="21" name="Freeform: Shape 20">
              <a:extLst>
                <a:ext uri="{FF2B5EF4-FFF2-40B4-BE49-F238E27FC236}">
                  <a16:creationId xmlns:a16="http://schemas.microsoft.com/office/drawing/2014/main" id="{1F1D8352-2F00-4057-8781-E455C455B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3BE70D92-7E07-4A6F-BD82-729F71C26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Content Placeholder 7" descr="A close-up of a person smiling&#10;&#10;AI-generated content may be incorrect.">
            <a:extLst>
              <a:ext uri="{FF2B5EF4-FFF2-40B4-BE49-F238E27FC236}">
                <a16:creationId xmlns:a16="http://schemas.microsoft.com/office/drawing/2014/main" id="{2DE07FF5-D94F-2421-CAF9-9051758741E1}"/>
              </a:ext>
            </a:extLst>
          </p:cNvPr>
          <p:cNvPicPr>
            <a:picLocks noChangeAspect="1"/>
          </p:cNvPicPr>
          <p:nvPr/>
        </p:nvPicPr>
        <p:blipFill>
          <a:blip r:embed="rId4">
            <a:extLst>
              <a:ext uri="{28A0092B-C50C-407E-A947-70E740481C1C}">
                <a14:useLocalDpi xmlns:a14="http://schemas.microsoft.com/office/drawing/2010/main" val="0"/>
              </a:ext>
            </a:extLst>
          </a:blip>
          <a:srcRect l="4109" r="10476"/>
          <a:stretch/>
        </p:blipFill>
        <p:spPr>
          <a:xfrm>
            <a:off x="8281916" y="1"/>
            <a:ext cx="3910084" cy="6858000"/>
          </a:xfrm>
          <a:custGeom>
            <a:avLst/>
            <a:gdLst/>
            <a:ahLst/>
            <a:cxnLst/>
            <a:rect l="l" t="t" r="r" b="b"/>
            <a:pathLst>
              <a:path w="3910084" h="6858000">
                <a:moveTo>
                  <a:pt x="118775" y="0"/>
                </a:moveTo>
                <a:lnTo>
                  <a:pt x="3910084" y="0"/>
                </a:lnTo>
                <a:lnTo>
                  <a:pt x="3910084" y="6858000"/>
                </a:lnTo>
                <a:lnTo>
                  <a:pt x="913702" y="6858000"/>
                </a:lnTo>
                <a:lnTo>
                  <a:pt x="346751" y="5107724"/>
                </a:lnTo>
                <a:lnTo>
                  <a:pt x="0" y="803615"/>
                </a:lnTo>
                <a:close/>
              </a:path>
            </a:pathLst>
          </a:custGeom>
        </p:spPr>
      </p:pic>
      <p:grpSp>
        <p:nvGrpSpPr>
          <p:cNvPr id="24" name="Group 23">
            <a:extLst>
              <a:ext uri="{FF2B5EF4-FFF2-40B4-BE49-F238E27FC236}">
                <a16:creationId xmlns:a16="http://schemas.microsoft.com/office/drawing/2014/main" id="{08D20F07-CD49-4F17-BC00-9429DA80C5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59" y="-2"/>
            <a:ext cx="1339053" cy="6858000"/>
            <a:chOff x="2661507" y="0"/>
            <a:chExt cx="1339053" cy="6858000"/>
          </a:xfrm>
          <a:effectLst>
            <a:outerShdw blurRad="381000" dist="152400" dir="10800000" algn="r" rotWithShape="0">
              <a:prstClr val="black">
                <a:alpha val="10000"/>
              </a:prstClr>
            </a:outerShdw>
          </a:effectLst>
        </p:grpSpPr>
        <p:sp>
          <p:nvSpPr>
            <p:cNvPr id="25" name="Freeform: Shape 24">
              <a:extLst>
                <a:ext uri="{FF2B5EF4-FFF2-40B4-BE49-F238E27FC236}">
                  <a16:creationId xmlns:a16="http://schemas.microsoft.com/office/drawing/2014/main" id="{11F66703-4D0D-42DF-8150-991FE9F86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E96840F9-95E6-4C98-BFE4-21B5954236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849862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2254661-37F5-0BBC-8D96-07CCFC6DE891}"/>
              </a:ext>
            </a:extLst>
          </p:cNvPr>
          <p:cNvSpPr>
            <a:spLocks noGrp="1"/>
          </p:cNvSpPr>
          <p:nvPr>
            <p:ph type="title"/>
          </p:nvPr>
        </p:nvSpPr>
        <p:spPr>
          <a:xfrm>
            <a:off x="1188069" y="381935"/>
            <a:ext cx="4008583" cy="5974414"/>
          </a:xfrm>
        </p:spPr>
        <p:txBody>
          <a:bodyPr anchor="ctr">
            <a:normAutofit/>
          </a:bodyPr>
          <a:lstStyle/>
          <a:p>
            <a:r>
              <a:rPr lang="en-AU" sz="6200">
                <a:solidFill>
                  <a:srgbClr val="FFFFFF"/>
                </a:solidFill>
              </a:rPr>
              <a:t>Year 11 Community and Family Studies Resources</a:t>
            </a: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D5246DE0-77B5-80E9-0CE9-BEF110A21A5E}"/>
              </a:ext>
            </a:extLst>
          </p:cNvPr>
          <p:cNvSpPr>
            <a:spLocks noGrp="1"/>
          </p:cNvSpPr>
          <p:nvPr>
            <p:ph idx="1"/>
          </p:nvPr>
        </p:nvSpPr>
        <p:spPr>
          <a:xfrm>
            <a:off x="6297233" y="518400"/>
            <a:ext cx="4771607" cy="5837949"/>
          </a:xfrm>
        </p:spPr>
        <p:txBody>
          <a:bodyPr anchor="ctr">
            <a:normAutofit/>
          </a:bodyPr>
          <a:lstStyle/>
          <a:p>
            <a:r>
              <a:rPr lang="en-AU" sz="2000">
                <a:solidFill>
                  <a:schemeClr val="tx1">
                    <a:alpha val="80000"/>
                  </a:schemeClr>
                </a:solidFill>
              </a:rPr>
              <a:t>NESA – Stage 6 Community and Family Studies Syllabus</a:t>
            </a:r>
          </a:p>
          <a:p>
            <a:pPr lvl="1"/>
            <a:r>
              <a:rPr lang="en-AU" sz="2000">
                <a:solidFill>
                  <a:schemeClr val="tx1">
                    <a:alpha val="80000"/>
                  </a:schemeClr>
                </a:solidFill>
                <a:hlinkClick r:id="rId2"/>
              </a:rPr>
              <a:t>https://educationstandards.nsw.edu.au/wps/portal/nesa/11-12/stage-6-learning-areas/pdhpe/community-family-studies-syllabus</a:t>
            </a:r>
            <a:endParaRPr lang="en-AU" sz="2000">
              <a:solidFill>
                <a:schemeClr val="tx1">
                  <a:alpha val="80000"/>
                </a:schemeClr>
              </a:solidFill>
            </a:endParaRPr>
          </a:p>
          <a:p>
            <a:pPr lvl="1"/>
            <a:endParaRPr lang="en-AU" sz="2000">
              <a:solidFill>
                <a:schemeClr val="tx1">
                  <a:alpha val="80000"/>
                </a:schemeClr>
              </a:solidFill>
            </a:endParaRPr>
          </a:p>
          <a:p>
            <a:r>
              <a:rPr lang="en-AU" sz="2000">
                <a:solidFill>
                  <a:schemeClr val="tx1">
                    <a:alpha val="80000"/>
                  </a:schemeClr>
                </a:solidFill>
              </a:rPr>
              <a:t>Edrolo</a:t>
            </a:r>
          </a:p>
          <a:p>
            <a:pPr lvl="1"/>
            <a:r>
              <a:rPr lang="en-AU" sz="2000">
                <a:solidFill>
                  <a:schemeClr val="tx1">
                    <a:alpha val="80000"/>
                  </a:schemeClr>
                </a:solidFill>
                <a:hlinkClick r:id="rId3"/>
              </a:rPr>
              <a:t>https://edrolo.com.au</a:t>
            </a:r>
            <a:endParaRPr lang="en-AU" sz="2000">
              <a:solidFill>
                <a:schemeClr val="tx1">
                  <a:alpha val="80000"/>
                </a:schemeClr>
              </a:solidFill>
            </a:endParaRPr>
          </a:p>
          <a:p>
            <a:pPr lvl="1"/>
            <a:endParaRPr lang="en-AU" sz="2000">
              <a:solidFill>
                <a:schemeClr val="tx1">
                  <a:alpha val="80000"/>
                </a:schemeClr>
              </a:solidFill>
            </a:endParaRPr>
          </a:p>
          <a:p>
            <a:pPr lvl="1"/>
            <a:endParaRPr lang="en-AU" sz="2000">
              <a:solidFill>
                <a:schemeClr val="tx1">
                  <a:alpha val="80000"/>
                </a:schemeClr>
              </a:solidFill>
            </a:endParaRP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045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D340284-1F54-BE6C-7B07-1969394F9B81}"/>
              </a:ext>
            </a:extLst>
          </p:cNvPr>
          <p:cNvPicPr>
            <a:picLocks noChangeAspect="1"/>
          </p:cNvPicPr>
          <p:nvPr/>
        </p:nvPicPr>
        <p:blipFill>
          <a:blip r:embed="rId2">
            <a:duotone>
              <a:schemeClr val="bg2">
                <a:shade val="45000"/>
                <a:satMod val="135000"/>
              </a:schemeClr>
              <a:prstClr val="white"/>
            </a:duotone>
          </a:blip>
          <a:srcRect t="11329" r="9091" b="12062"/>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21463D-96BC-9134-4013-5441B2F06184}"/>
              </a:ext>
            </a:extLst>
          </p:cNvPr>
          <p:cNvSpPr>
            <a:spLocks noGrp="1"/>
          </p:cNvSpPr>
          <p:nvPr>
            <p:ph type="title"/>
          </p:nvPr>
        </p:nvSpPr>
        <p:spPr>
          <a:xfrm>
            <a:off x="838200" y="365125"/>
            <a:ext cx="10515600" cy="1325563"/>
          </a:xfrm>
        </p:spPr>
        <p:txBody>
          <a:bodyPr>
            <a:normAutofit/>
          </a:bodyPr>
          <a:lstStyle/>
          <a:p>
            <a:r>
              <a:rPr lang="en-AU"/>
              <a:t>Students have been developing skills in…</a:t>
            </a:r>
          </a:p>
        </p:txBody>
      </p:sp>
      <p:graphicFrame>
        <p:nvGraphicFramePr>
          <p:cNvPr id="5" name="Content Placeholder 2">
            <a:extLst>
              <a:ext uri="{FF2B5EF4-FFF2-40B4-BE49-F238E27FC236}">
                <a16:creationId xmlns:a16="http://schemas.microsoft.com/office/drawing/2014/main" id="{16F057A9-DBE4-279B-4922-12EACA5D7571}"/>
              </a:ext>
            </a:extLst>
          </p:cNvPr>
          <p:cNvGraphicFramePr>
            <a:graphicFrameLocks noGrp="1"/>
          </p:cNvGraphicFramePr>
          <p:nvPr>
            <p:ph idx="1"/>
            <p:extLst>
              <p:ext uri="{D42A27DB-BD31-4B8C-83A1-F6EECF244321}">
                <p14:modId xmlns:p14="http://schemas.microsoft.com/office/powerpoint/2010/main" val="345567063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5830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E1AF37-CBEF-F4FC-8D0B-2CB136D8AE55}"/>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D30698A8-78FA-62F3-9BD1-D20E2ACC67BF}"/>
              </a:ext>
            </a:extLst>
          </p:cNvPr>
          <p:cNvPicPr>
            <a:picLocks noChangeAspect="1"/>
          </p:cNvPicPr>
          <p:nvPr/>
        </p:nvPicPr>
        <p:blipFill>
          <a:blip r:embed="rId2">
            <a:duotone>
              <a:schemeClr val="bg2">
                <a:shade val="45000"/>
                <a:satMod val="135000"/>
              </a:schemeClr>
              <a:prstClr val="white"/>
            </a:duotone>
          </a:blip>
          <a:srcRect t="20166" r="9091" b="13207"/>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2BDE26-1884-38F2-C1C9-CBA5FF042BD4}"/>
              </a:ext>
            </a:extLst>
          </p:cNvPr>
          <p:cNvSpPr>
            <a:spLocks noGrp="1"/>
          </p:cNvSpPr>
          <p:nvPr>
            <p:ph type="title"/>
          </p:nvPr>
        </p:nvSpPr>
        <p:spPr>
          <a:xfrm>
            <a:off x="838200" y="365125"/>
            <a:ext cx="10515600" cy="1325563"/>
          </a:xfrm>
        </p:spPr>
        <p:txBody>
          <a:bodyPr>
            <a:normAutofit/>
          </a:bodyPr>
          <a:lstStyle/>
          <a:p>
            <a:r>
              <a:rPr lang="en-AU"/>
              <a:t>Students will develop…</a:t>
            </a:r>
          </a:p>
        </p:txBody>
      </p:sp>
      <p:graphicFrame>
        <p:nvGraphicFramePr>
          <p:cNvPr id="5" name="Content Placeholder 2">
            <a:extLst>
              <a:ext uri="{FF2B5EF4-FFF2-40B4-BE49-F238E27FC236}">
                <a16:creationId xmlns:a16="http://schemas.microsoft.com/office/drawing/2014/main" id="{69F27969-894E-AC37-2D83-A7724E9B5CB4}"/>
              </a:ext>
            </a:extLst>
          </p:cNvPr>
          <p:cNvGraphicFramePr>
            <a:graphicFrameLocks noGrp="1"/>
          </p:cNvGraphicFramePr>
          <p:nvPr>
            <p:ph idx="1"/>
            <p:extLst>
              <p:ext uri="{D42A27DB-BD31-4B8C-83A1-F6EECF244321}">
                <p14:modId xmlns:p14="http://schemas.microsoft.com/office/powerpoint/2010/main" val="226026064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2242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2B61B4B-80B7-AEC5-F9D4-540C1665625C}"/>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rry image of white circles&#10;&#10;AI-generated content may be incorrect.">
            <a:extLst>
              <a:ext uri="{FF2B5EF4-FFF2-40B4-BE49-F238E27FC236}">
                <a16:creationId xmlns:a16="http://schemas.microsoft.com/office/drawing/2014/main" id="{D87FBBAB-8F9A-5E1D-386E-41C07C090E79}"/>
              </a:ext>
            </a:extLst>
          </p:cNvPr>
          <p:cNvPicPr>
            <a:picLocks noChangeAspect="1"/>
          </p:cNvPicPr>
          <p:nvPr/>
        </p:nvPicPr>
        <p:blipFill>
          <a:blip r:embed="rId2">
            <a:alphaModFix amt="35000"/>
          </a:blip>
          <a:srcRect t="11232" b="6351"/>
          <a:stretch/>
        </p:blipFill>
        <p:spPr>
          <a:xfrm>
            <a:off x="20" y="10"/>
            <a:ext cx="12191980" cy="6857990"/>
          </a:xfrm>
          <a:prstGeom prst="rect">
            <a:avLst/>
          </a:prstGeom>
        </p:spPr>
      </p:pic>
      <p:sp>
        <p:nvSpPr>
          <p:cNvPr id="2" name="Title 1">
            <a:extLst>
              <a:ext uri="{FF2B5EF4-FFF2-40B4-BE49-F238E27FC236}">
                <a16:creationId xmlns:a16="http://schemas.microsoft.com/office/drawing/2014/main" id="{9DDE3AD4-0B69-C08C-6B7F-4155A7B8D68B}"/>
              </a:ext>
            </a:extLst>
          </p:cNvPr>
          <p:cNvSpPr>
            <a:spLocks noGrp="1"/>
          </p:cNvSpPr>
          <p:nvPr>
            <p:ph type="title"/>
          </p:nvPr>
        </p:nvSpPr>
        <p:spPr>
          <a:xfrm>
            <a:off x="838200" y="365125"/>
            <a:ext cx="10515600" cy="1325563"/>
          </a:xfrm>
        </p:spPr>
        <p:txBody>
          <a:bodyPr>
            <a:normAutofit/>
          </a:bodyPr>
          <a:lstStyle/>
          <a:p>
            <a:r>
              <a:rPr lang="en-AU">
                <a:solidFill>
                  <a:srgbClr val="FFFFFF"/>
                </a:solidFill>
              </a:rPr>
              <a:t>The Modules</a:t>
            </a:r>
          </a:p>
        </p:txBody>
      </p:sp>
      <p:graphicFrame>
        <p:nvGraphicFramePr>
          <p:cNvPr id="5" name="Content Placeholder 2">
            <a:extLst>
              <a:ext uri="{FF2B5EF4-FFF2-40B4-BE49-F238E27FC236}">
                <a16:creationId xmlns:a16="http://schemas.microsoft.com/office/drawing/2014/main" id="{D7D9A1B7-91B2-3629-C98A-C8B877668111}"/>
              </a:ext>
            </a:extLst>
          </p:cNvPr>
          <p:cNvGraphicFramePr>
            <a:graphicFrameLocks noGrp="1"/>
          </p:cNvGraphicFramePr>
          <p:nvPr>
            <p:ph idx="1"/>
            <p:extLst>
              <p:ext uri="{D42A27DB-BD31-4B8C-83A1-F6EECF244321}">
                <p14:modId xmlns:p14="http://schemas.microsoft.com/office/powerpoint/2010/main" val="2787401269"/>
              </p:ext>
            </p:extLst>
          </p:nvPr>
        </p:nvGraphicFramePr>
        <p:xfrm>
          <a:off x="838200" y="1338943"/>
          <a:ext cx="10515600" cy="4838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390771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F37AD4-550C-3E04-1BD4-69F8E1D45D16}"/>
              </a:ext>
            </a:extLst>
          </p:cNvPr>
          <p:cNvSpPr>
            <a:spLocks noGrp="1"/>
          </p:cNvSpPr>
          <p:nvPr>
            <p:ph type="title"/>
          </p:nvPr>
        </p:nvSpPr>
        <p:spPr>
          <a:xfrm>
            <a:off x="838200" y="557188"/>
            <a:ext cx="10515600" cy="1133499"/>
          </a:xfrm>
        </p:spPr>
        <p:txBody>
          <a:bodyPr>
            <a:normAutofit/>
          </a:bodyPr>
          <a:lstStyle/>
          <a:p>
            <a:pPr algn="ctr"/>
            <a:r>
              <a:rPr lang="en-AU" sz="5200"/>
              <a:t>Prepared for learning</a:t>
            </a:r>
          </a:p>
        </p:txBody>
      </p:sp>
      <p:graphicFrame>
        <p:nvGraphicFramePr>
          <p:cNvPr id="5" name="Content Placeholder 2">
            <a:extLst>
              <a:ext uri="{FF2B5EF4-FFF2-40B4-BE49-F238E27FC236}">
                <a16:creationId xmlns:a16="http://schemas.microsoft.com/office/drawing/2014/main" id="{75BDAD3E-DFBC-5B25-9278-45039C05DD20}"/>
              </a:ext>
            </a:extLst>
          </p:cNvPr>
          <p:cNvGraphicFramePr>
            <a:graphicFrameLocks noGrp="1"/>
          </p:cNvGraphicFramePr>
          <p:nvPr>
            <p:ph idx="1"/>
            <p:extLst>
              <p:ext uri="{D42A27DB-BD31-4B8C-83A1-F6EECF244321}">
                <p14:modId xmlns:p14="http://schemas.microsoft.com/office/powerpoint/2010/main" val="3263867911"/>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3440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40"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4" name="Freeform: Shape 43">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5" name="Freeform: Shape 44">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6" name="Freeform: Shape 45">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7" name="Freeform: Shape 46">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8" name="Freeform: Shape 47">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9" name="Freeform: Shape 48">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0" name="Freeform: Shape 49">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8574D7C4-66AB-2B51-4468-CDDDCE92D66E}"/>
              </a:ext>
            </a:extLst>
          </p:cNvPr>
          <p:cNvSpPr>
            <a:spLocks noGrp="1"/>
          </p:cNvSpPr>
          <p:nvPr>
            <p:ph type="title"/>
          </p:nvPr>
        </p:nvSpPr>
        <p:spPr>
          <a:xfrm>
            <a:off x="786385" y="841248"/>
            <a:ext cx="3515244" cy="5340097"/>
          </a:xfrm>
        </p:spPr>
        <p:txBody>
          <a:bodyPr anchor="ctr">
            <a:normAutofit/>
          </a:bodyPr>
          <a:lstStyle/>
          <a:p>
            <a:r>
              <a:rPr lang="en-AU" sz="4800">
                <a:solidFill>
                  <a:schemeClr val="bg1"/>
                </a:solidFill>
              </a:rPr>
              <a:t>Assessment Schedule</a:t>
            </a:r>
          </a:p>
        </p:txBody>
      </p:sp>
      <p:graphicFrame>
        <p:nvGraphicFramePr>
          <p:cNvPr id="6" name="Content Placeholder 2">
            <a:extLst>
              <a:ext uri="{FF2B5EF4-FFF2-40B4-BE49-F238E27FC236}">
                <a16:creationId xmlns:a16="http://schemas.microsoft.com/office/drawing/2014/main" id="{990A0FCE-0A69-C868-4738-8A78C28B1A22}"/>
              </a:ext>
            </a:extLst>
          </p:cNvPr>
          <p:cNvGraphicFramePr>
            <a:graphicFrameLocks noGrp="1"/>
          </p:cNvGraphicFramePr>
          <p:nvPr>
            <p:ph idx="1"/>
            <p:extLst>
              <p:ext uri="{D42A27DB-BD31-4B8C-83A1-F6EECF244321}">
                <p14:modId xmlns:p14="http://schemas.microsoft.com/office/powerpoint/2010/main" val="1766381703"/>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5557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1"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5"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6"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4D43A6D5-BEE7-7389-7BC7-DAEF804C969C}"/>
              </a:ext>
            </a:extLst>
          </p:cNvPr>
          <p:cNvSpPr>
            <a:spLocks noGrp="1"/>
          </p:cNvSpPr>
          <p:nvPr>
            <p:ph type="title"/>
          </p:nvPr>
        </p:nvSpPr>
        <p:spPr>
          <a:xfrm>
            <a:off x="786385" y="841248"/>
            <a:ext cx="3515244" cy="5340097"/>
          </a:xfrm>
        </p:spPr>
        <p:txBody>
          <a:bodyPr anchor="ctr">
            <a:normAutofit/>
          </a:bodyPr>
          <a:lstStyle/>
          <a:p>
            <a:r>
              <a:rPr lang="en-AU" sz="4800">
                <a:solidFill>
                  <a:schemeClr val="bg1"/>
                </a:solidFill>
              </a:rPr>
              <a:t>Upcoming assessment task</a:t>
            </a:r>
          </a:p>
        </p:txBody>
      </p:sp>
      <p:graphicFrame>
        <p:nvGraphicFramePr>
          <p:cNvPr id="37" name="Content Placeholder 2">
            <a:extLst>
              <a:ext uri="{FF2B5EF4-FFF2-40B4-BE49-F238E27FC236}">
                <a16:creationId xmlns:a16="http://schemas.microsoft.com/office/drawing/2014/main" id="{6765334C-3806-0D84-2508-A43FB76DBFAF}"/>
              </a:ext>
            </a:extLst>
          </p:cNvPr>
          <p:cNvGraphicFramePr>
            <a:graphicFrameLocks noGrp="1"/>
          </p:cNvGraphicFramePr>
          <p:nvPr>
            <p:ph idx="1"/>
            <p:extLst>
              <p:ext uri="{D42A27DB-BD31-4B8C-83A1-F6EECF244321}">
                <p14:modId xmlns:p14="http://schemas.microsoft.com/office/powerpoint/2010/main" val="3664102902"/>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7332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69FEA-68E4-2358-629A-DBFED0D951D6}"/>
              </a:ext>
            </a:extLst>
          </p:cNvPr>
          <p:cNvSpPr>
            <a:spLocks noGrp="1"/>
          </p:cNvSpPr>
          <p:nvPr>
            <p:ph type="title"/>
          </p:nvPr>
        </p:nvSpPr>
        <p:spPr/>
        <p:txBody>
          <a:bodyPr/>
          <a:lstStyle/>
          <a:p>
            <a:r>
              <a:rPr lang="en-AU" dirty="0"/>
              <a:t>Homework</a:t>
            </a:r>
          </a:p>
        </p:txBody>
      </p:sp>
      <p:graphicFrame>
        <p:nvGraphicFramePr>
          <p:cNvPr id="5" name="Content Placeholder 2">
            <a:extLst>
              <a:ext uri="{FF2B5EF4-FFF2-40B4-BE49-F238E27FC236}">
                <a16:creationId xmlns:a16="http://schemas.microsoft.com/office/drawing/2014/main" id="{AB1A1CF0-1B64-7E97-7424-FCEF470475C9}"/>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7107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D42C3-4814-891D-9CDF-68B163016808}"/>
              </a:ext>
            </a:extLst>
          </p:cNvPr>
          <p:cNvSpPr>
            <a:spLocks noGrp="1"/>
          </p:cNvSpPr>
          <p:nvPr>
            <p:ph type="title"/>
          </p:nvPr>
        </p:nvSpPr>
        <p:spPr/>
        <p:txBody>
          <a:bodyPr/>
          <a:lstStyle/>
          <a:p>
            <a:r>
              <a:rPr lang="en-AU"/>
              <a:t>If you have further questions,</a:t>
            </a:r>
            <a:endParaRPr lang="en-AU" dirty="0"/>
          </a:p>
        </p:txBody>
      </p:sp>
      <p:graphicFrame>
        <p:nvGraphicFramePr>
          <p:cNvPr id="17" name="Content Placeholder 2">
            <a:extLst>
              <a:ext uri="{FF2B5EF4-FFF2-40B4-BE49-F238E27FC236}">
                <a16:creationId xmlns:a16="http://schemas.microsoft.com/office/drawing/2014/main" id="{7A60A4A6-72F7-B2D5-136D-68936F4E8BC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52895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00C002E411504995826F12A1C48D74" ma:contentTypeVersion="14" ma:contentTypeDescription="Create a new document." ma:contentTypeScope="" ma:versionID="f7492fc2b7850698bc08d1bdefa1b607">
  <xsd:schema xmlns:xsd="http://www.w3.org/2001/XMLSchema" xmlns:xs="http://www.w3.org/2001/XMLSchema" xmlns:p="http://schemas.microsoft.com/office/2006/metadata/properties" xmlns:ns2="ff9dd69c-787f-4086-b0a1-762e7b72a551" xmlns:ns3="76d31fa2-6a27-4e5b-97e3-0398c58baed9" targetNamespace="http://schemas.microsoft.com/office/2006/metadata/properties" ma:root="true" ma:fieldsID="5b558f04e9653d3fbb7a450a126dc5e2" ns2:_="" ns3:_="">
    <xsd:import namespace="ff9dd69c-787f-4086-b0a1-762e7b72a551"/>
    <xsd:import namespace="76d31fa2-6a27-4e5b-97e3-0398c58baed9"/>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SearchProperties" minOccurs="0"/>
                <xsd:element ref="ns2:MediaServiceObjectDetectorVersion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9dd69c-787f-4086-b0a1-762e7b72a5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description="" ma:hidden="true" ma:indexed="true" ma:internalName="MediaServiceDateTaken" ma:readOnly="true">
      <xsd:simpleType>
        <xsd:restriction base="dms:Text"/>
      </xsd:simpleType>
    </xsd:element>
    <xsd:element name="MediaServiceLocation" ma:index="16" nillable="true" ma:displayName="Location" ma:description="" ma:indexed="true" ma:internalName="MediaServiceLocation"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ObjectDetectorVersions" ma:index="18" nillable="true" ma:displayName="MediaServiceObjectDetectorVersions" ma:description=""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d31fa2-6a27-4e5b-97e3-0398c58baed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f9dd69c-787f-4086-b0a1-762e7b72a55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7E9CB16-A02E-40A2-BBDF-C49750FE1691}"/>
</file>

<file path=customXml/itemProps2.xml><?xml version="1.0" encoding="utf-8"?>
<ds:datastoreItem xmlns:ds="http://schemas.openxmlformats.org/officeDocument/2006/customXml" ds:itemID="{CD3F0B73-C4D1-4E6F-80C4-7C53DAA14362}"/>
</file>

<file path=customXml/itemProps3.xml><?xml version="1.0" encoding="utf-8"?>
<ds:datastoreItem xmlns:ds="http://schemas.openxmlformats.org/officeDocument/2006/customXml" ds:itemID="{9CCC52A8-9FFA-4809-A6A6-352F1395472F}"/>
</file>

<file path=docProps/app.xml><?xml version="1.0" encoding="utf-8"?>
<Properties xmlns="http://schemas.openxmlformats.org/officeDocument/2006/extended-properties" xmlns:vt="http://schemas.openxmlformats.org/officeDocument/2006/docPropsVTypes">
  <Template/>
  <TotalTime>1368</TotalTime>
  <Words>753</Words>
  <Application>Microsoft Office PowerPoint</Application>
  <PresentationFormat>Widescreen</PresentationFormat>
  <Paragraphs>58</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Aptos</vt:lpstr>
      <vt:lpstr>Aptos Display</vt:lpstr>
      <vt:lpstr>Arial</vt:lpstr>
      <vt:lpstr>Office Theme</vt:lpstr>
      <vt:lpstr>Community and Family Studies</vt:lpstr>
      <vt:lpstr>Students have been developing skills in…</vt:lpstr>
      <vt:lpstr>Students will develop…</vt:lpstr>
      <vt:lpstr>The Modules</vt:lpstr>
      <vt:lpstr>Prepared for learning</vt:lpstr>
      <vt:lpstr>Assessment Schedule</vt:lpstr>
      <vt:lpstr>Upcoming assessment task</vt:lpstr>
      <vt:lpstr>Homework</vt:lpstr>
      <vt:lpstr>If you have further questions,</vt:lpstr>
      <vt:lpstr>Year 11 Community and Family Studies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Kimberly Lane</dc:creator>
  <cp:lastModifiedBy>Kimberly Lane</cp:lastModifiedBy>
  <cp:revision>1</cp:revision>
  <dcterms:created xsi:type="dcterms:W3CDTF">2025-03-23T23:59:50Z</dcterms:created>
  <dcterms:modified xsi:type="dcterms:W3CDTF">2025-03-26T04:45:11Z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2025-03-24T00:03:28Z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f493b34a-81c8-464a-8aa9-99c0f8d50bac</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y fmtid="{D5CDD505-2E9C-101B-9397-08002B2CF9AE}" pid="10" name="ContentTypeId">
    <vt:lpwstr>0x010100B200C002E411504995826F12A1C48D74</vt:lpwstr>
  </property>
</Properties>
</file>