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9" r:id="rId7"/>
    <p:sldId id="264" r:id="rId8"/>
    <p:sldId id="260" r:id="rId9"/>
    <p:sldId id="257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2"/>
    <p:restoredTop sz="94656"/>
  </p:normalViewPr>
  <p:slideViewPr>
    <p:cSldViewPr snapToGrid="0">
      <p:cViewPr varScale="1">
        <p:scale>
          <a:sx n="105" d="100"/>
          <a:sy n="105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460D4-C633-49DB-B7E7-AC0C1C456D9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92C4B0-D190-49EA-B585-9EFE5E4672FE}">
      <dgm:prSet/>
      <dgm:spPr/>
      <dgm:t>
        <a:bodyPr/>
        <a:lstStyle/>
        <a:p>
          <a:r>
            <a:rPr lang="en-US"/>
            <a:t>Students must wear leather shoes</a:t>
          </a:r>
        </a:p>
      </dgm:t>
    </dgm:pt>
    <dgm:pt modelId="{FEA28B02-EF15-48E8-B32D-D777EF3358D0}" type="parTrans" cxnId="{9EFFD644-00D4-4E08-8D40-3AC4698BEF6C}">
      <dgm:prSet/>
      <dgm:spPr/>
      <dgm:t>
        <a:bodyPr/>
        <a:lstStyle/>
        <a:p>
          <a:endParaRPr lang="en-US"/>
        </a:p>
      </dgm:t>
    </dgm:pt>
    <dgm:pt modelId="{DF5219CC-09E0-4687-8749-B03B39027DC2}" type="sibTrans" cxnId="{9EFFD644-00D4-4E08-8D40-3AC4698BEF6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9A1D901F-E3EA-4D89-A2E2-0D97F774A6C7}">
      <dgm:prSet/>
      <dgm:spPr/>
      <dgm:t>
        <a:bodyPr/>
        <a:lstStyle/>
        <a:p>
          <a:r>
            <a:rPr lang="en-US"/>
            <a:t>Students must bring writing equipment</a:t>
          </a:r>
        </a:p>
      </dgm:t>
    </dgm:pt>
    <dgm:pt modelId="{FD67EE06-6014-4D9F-B982-74529D1AAB80}" type="parTrans" cxnId="{06588F4C-EEC9-4317-ACF2-420362FB569D}">
      <dgm:prSet/>
      <dgm:spPr/>
      <dgm:t>
        <a:bodyPr/>
        <a:lstStyle/>
        <a:p>
          <a:endParaRPr lang="en-US"/>
        </a:p>
      </dgm:t>
    </dgm:pt>
    <dgm:pt modelId="{D4D62581-2E39-49F3-8AE9-05C0FF5F772D}" type="sibTrans" cxnId="{06588F4C-EEC9-4317-ACF2-420362FB569D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8864A65-273C-4340-B2EA-39A11A686E87}">
      <dgm:prSet/>
      <dgm:spPr/>
      <dgm:t>
        <a:bodyPr/>
        <a:lstStyle/>
        <a:p>
          <a:r>
            <a:rPr lang="en-US"/>
            <a:t>Students must bring laptops to access Google Classroom and conduct research</a:t>
          </a:r>
        </a:p>
      </dgm:t>
    </dgm:pt>
    <dgm:pt modelId="{DEFFD696-91DE-4747-A2DC-BEDC935DC04C}" type="parTrans" cxnId="{74B77E94-7D88-4531-8E68-6B0D10B83803}">
      <dgm:prSet/>
      <dgm:spPr/>
      <dgm:t>
        <a:bodyPr/>
        <a:lstStyle/>
        <a:p>
          <a:endParaRPr lang="en-US"/>
        </a:p>
      </dgm:t>
    </dgm:pt>
    <dgm:pt modelId="{C18EC67D-D6E1-44F9-94BD-316EE5BFA624}" type="sibTrans" cxnId="{74B77E94-7D88-4531-8E68-6B0D10B8380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BA2DFAD-649A-944D-B37F-A96C2A37E01A}" type="pres">
      <dgm:prSet presAssocID="{C0C460D4-C633-49DB-B7E7-AC0C1C456D92}" presName="Name0" presStyleCnt="0">
        <dgm:presLayoutVars>
          <dgm:animLvl val="lvl"/>
          <dgm:resizeHandles val="exact"/>
        </dgm:presLayoutVars>
      </dgm:prSet>
      <dgm:spPr/>
    </dgm:pt>
    <dgm:pt modelId="{CC2D22C5-74EF-6E4F-8D84-10265549633F}" type="pres">
      <dgm:prSet presAssocID="{D992C4B0-D190-49EA-B585-9EFE5E4672FE}" presName="compositeNode" presStyleCnt="0">
        <dgm:presLayoutVars>
          <dgm:bulletEnabled val="1"/>
        </dgm:presLayoutVars>
      </dgm:prSet>
      <dgm:spPr/>
    </dgm:pt>
    <dgm:pt modelId="{AFF2E056-4602-9C4D-A0D7-66741803D8A8}" type="pres">
      <dgm:prSet presAssocID="{D992C4B0-D190-49EA-B585-9EFE5E4672FE}" presName="bgRect" presStyleLbl="alignNode1" presStyleIdx="0" presStyleCnt="3"/>
      <dgm:spPr/>
    </dgm:pt>
    <dgm:pt modelId="{9FAF76D1-DF9E-1947-8CC2-ED8734401AF3}" type="pres">
      <dgm:prSet presAssocID="{DF5219CC-09E0-4687-8749-B03B39027DC2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C767EEB-3B13-B843-A547-06134A643D4F}" type="pres">
      <dgm:prSet presAssocID="{D992C4B0-D190-49EA-B585-9EFE5E4672FE}" presName="nodeRect" presStyleLbl="alignNode1" presStyleIdx="0" presStyleCnt="3">
        <dgm:presLayoutVars>
          <dgm:bulletEnabled val="1"/>
        </dgm:presLayoutVars>
      </dgm:prSet>
      <dgm:spPr/>
    </dgm:pt>
    <dgm:pt modelId="{148FDC71-DDBD-EC4F-9146-E3A3DE53BF10}" type="pres">
      <dgm:prSet presAssocID="{DF5219CC-09E0-4687-8749-B03B39027DC2}" presName="sibTrans" presStyleCnt="0"/>
      <dgm:spPr/>
    </dgm:pt>
    <dgm:pt modelId="{FA0E0CBC-0BC5-AD43-B7D1-7CF2E5BA53BA}" type="pres">
      <dgm:prSet presAssocID="{9A1D901F-E3EA-4D89-A2E2-0D97F774A6C7}" presName="compositeNode" presStyleCnt="0">
        <dgm:presLayoutVars>
          <dgm:bulletEnabled val="1"/>
        </dgm:presLayoutVars>
      </dgm:prSet>
      <dgm:spPr/>
    </dgm:pt>
    <dgm:pt modelId="{E6145D09-EB2E-E441-9283-685436D2BD2A}" type="pres">
      <dgm:prSet presAssocID="{9A1D901F-E3EA-4D89-A2E2-0D97F774A6C7}" presName="bgRect" presStyleLbl="alignNode1" presStyleIdx="1" presStyleCnt="3"/>
      <dgm:spPr/>
    </dgm:pt>
    <dgm:pt modelId="{039B7674-ACBD-F24C-8B19-0B470622BCCA}" type="pres">
      <dgm:prSet presAssocID="{D4D62581-2E39-49F3-8AE9-05C0FF5F772D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D2F74BB-5E2A-7C4A-A671-8406FB91FF7B}" type="pres">
      <dgm:prSet presAssocID="{9A1D901F-E3EA-4D89-A2E2-0D97F774A6C7}" presName="nodeRect" presStyleLbl="alignNode1" presStyleIdx="1" presStyleCnt="3">
        <dgm:presLayoutVars>
          <dgm:bulletEnabled val="1"/>
        </dgm:presLayoutVars>
      </dgm:prSet>
      <dgm:spPr/>
    </dgm:pt>
    <dgm:pt modelId="{0386B3F4-58FE-2B43-AD75-0BBDD376BD09}" type="pres">
      <dgm:prSet presAssocID="{D4D62581-2E39-49F3-8AE9-05C0FF5F772D}" presName="sibTrans" presStyleCnt="0"/>
      <dgm:spPr/>
    </dgm:pt>
    <dgm:pt modelId="{A5A67022-7956-0342-9340-5C661F17547E}" type="pres">
      <dgm:prSet presAssocID="{38864A65-273C-4340-B2EA-39A11A686E87}" presName="compositeNode" presStyleCnt="0">
        <dgm:presLayoutVars>
          <dgm:bulletEnabled val="1"/>
        </dgm:presLayoutVars>
      </dgm:prSet>
      <dgm:spPr/>
    </dgm:pt>
    <dgm:pt modelId="{29CDE217-5501-BA4F-A5B6-94D290415ED0}" type="pres">
      <dgm:prSet presAssocID="{38864A65-273C-4340-B2EA-39A11A686E87}" presName="bgRect" presStyleLbl="alignNode1" presStyleIdx="2" presStyleCnt="3"/>
      <dgm:spPr/>
    </dgm:pt>
    <dgm:pt modelId="{AD9C6C2D-5A90-8D40-A079-868935A0FC44}" type="pres">
      <dgm:prSet presAssocID="{C18EC67D-D6E1-44F9-94BD-316EE5BFA624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E2E42DD3-2F0C-024C-96C7-685937C757B5}" type="pres">
      <dgm:prSet presAssocID="{38864A65-273C-4340-B2EA-39A11A686E8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AB158D19-C12F-1745-8626-9E1F348F2455}" type="presOf" srcId="{C18EC67D-D6E1-44F9-94BD-316EE5BFA624}" destId="{AD9C6C2D-5A90-8D40-A079-868935A0FC44}" srcOrd="0" destOrd="0" presId="urn:microsoft.com/office/officeart/2016/7/layout/LinearBlockProcessNumbered"/>
    <dgm:cxn modelId="{0EFDD62A-16AF-7243-A3FB-6A6B34B50925}" type="presOf" srcId="{D4D62581-2E39-49F3-8AE9-05C0FF5F772D}" destId="{039B7674-ACBD-F24C-8B19-0B470622BCCA}" srcOrd="0" destOrd="0" presId="urn:microsoft.com/office/officeart/2016/7/layout/LinearBlockProcessNumbered"/>
    <dgm:cxn modelId="{9C5EE22D-D24E-0B47-B578-C04039C72626}" type="presOf" srcId="{9A1D901F-E3EA-4D89-A2E2-0D97F774A6C7}" destId="{7D2F74BB-5E2A-7C4A-A671-8406FB91FF7B}" srcOrd="1" destOrd="0" presId="urn:microsoft.com/office/officeart/2016/7/layout/LinearBlockProcessNumbered"/>
    <dgm:cxn modelId="{F9A39160-A0F3-824A-8024-E1C70C1F6005}" type="presOf" srcId="{DF5219CC-09E0-4687-8749-B03B39027DC2}" destId="{9FAF76D1-DF9E-1947-8CC2-ED8734401AF3}" srcOrd="0" destOrd="0" presId="urn:microsoft.com/office/officeart/2016/7/layout/LinearBlockProcessNumbered"/>
    <dgm:cxn modelId="{552A7944-AB41-6B4A-AAD6-9261D8485751}" type="presOf" srcId="{C0C460D4-C633-49DB-B7E7-AC0C1C456D92}" destId="{FBA2DFAD-649A-944D-B37F-A96C2A37E01A}" srcOrd="0" destOrd="0" presId="urn:microsoft.com/office/officeart/2016/7/layout/LinearBlockProcessNumbered"/>
    <dgm:cxn modelId="{9EFFD644-00D4-4E08-8D40-3AC4698BEF6C}" srcId="{C0C460D4-C633-49DB-B7E7-AC0C1C456D92}" destId="{D992C4B0-D190-49EA-B585-9EFE5E4672FE}" srcOrd="0" destOrd="0" parTransId="{FEA28B02-EF15-48E8-B32D-D777EF3358D0}" sibTransId="{DF5219CC-09E0-4687-8749-B03B39027DC2}"/>
    <dgm:cxn modelId="{06588F4C-EEC9-4317-ACF2-420362FB569D}" srcId="{C0C460D4-C633-49DB-B7E7-AC0C1C456D92}" destId="{9A1D901F-E3EA-4D89-A2E2-0D97F774A6C7}" srcOrd="1" destOrd="0" parTransId="{FD67EE06-6014-4D9F-B982-74529D1AAB80}" sibTransId="{D4D62581-2E39-49F3-8AE9-05C0FF5F772D}"/>
    <dgm:cxn modelId="{9AA08971-851C-4B4F-BA77-1AC859E843CF}" type="presOf" srcId="{38864A65-273C-4340-B2EA-39A11A686E87}" destId="{E2E42DD3-2F0C-024C-96C7-685937C757B5}" srcOrd="1" destOrd="0" presId="urn:microsoft.com/office/officeart/2016/7/layout/LinearBlockProcessNumbered"/>
    <dgm:cxn modelId="{39A5B053-CF8C-F64D-B39C-E5DC3A72F489}" type="presOf" srcId="{38864A65-273C-4340-B2EA-39A11A686E87}" destId="{29CDE217-5501-BA4F-A5B6-94D290415ED0}" srcOrd="0" destOrd="0" presId="urn:microsoft.com/office/officeart/2016/7/layout/LinearBlockProcessNumbered"/>
    <dgm:cxn modelId="{785CD058-AE7F-5148-AA8B-494652A5FAAE}" type="presOf" srcId="{D992C4B0-D190-49EA-B585-9EFE5E4672FE}" destId="{0C767EEB-3B13-B843-A547-06134A643D4F}" srcOrd="1" destOrd="0" presId="urn:microsoft.com/office/officeart/2016/7/layout/LinearBlockProcessNumbered"/>
    <dgm:cxn modelId="{80D1937E-7E8D-784D-87DB-F16936C9ECE2}" type="presOf" srcId="{D992C4B0-D190-49EA-B585-9EFE5E4672FE}" destId="{AFF2E056-4602-9C4D-A0D7-66741803D8A8}" srcOrd="0" destOrd="0" presId="urn:microsoft.com/office/officeart/2016/7/layout/LinearBlockProcessNumbered"/>
    <dgm:cxn modelId="{74B77E94-7D88-4531-8E68-6B0D10B83803}" srcId="{C0C460D4-C633-49DB-B7E7-AC0C1C456D92}" destId="{38864A65-273C-4340-B2EA-39A11A686E87}" srcOrd="2" destOrd="0" parTransId="{DEFFD696-91DE-4747-A2DC-BEDC935DC04C}" sibTransId="{C18EC67D-D6E1-44F9-94BD-316EE5BFA624}"/>
    <dgm:cxn modelId="{D567D2E5-0BFD-2346-BCAB-D2FA1AF79E8E}" type="presOf" srcId="{9A1D901F-E3EA-4D89-A2E2-0D97F774A6C7}" destId="{E6145D09-EB2E-E441-9283-685436D2BD2A}" srcOrd="0" destOrd="0" presId="urn:microsoft.com/office/officeart/2016/7/layout/LinearBlockProcessNumbered"/>
    <dgm:cxn modelId="{6E3D9781-03CB-1646-8D1D-875FB4DD58C1}" type="presParOf" srcId="{FBA2DFAD-649A-944D-B37F-A96C2A37E01A}" destId="{CC2D22C5-74EF-6E4F-8D84-10265549633F}" srcOrd="0" destOrd="0" presId="urn:microsoft.com/office/officeart/2016/7/layout/LinearBlockProcessNumbered"/>
    <dgm:cxn modelId="{10B8CD62-0F1F-1E41-9C3A-333F787C89E4}" type="presParOf" srcId="{CC2D22C5-74EF-6E4F-8D84-10265549633F}" destId="{AFF2E056-4602-9C4D-A0D7-66741803D8A8}" srcOrd="0" destOrd="0" presId="urn:microsoft.com/office/officeart/2016/7/layout/LinearBlockProcessNumbered"/>
    <dgm:cxn modelId="{A30AEEE8-EF24-2C40-983B-64FF6AD31021}" type="presParOf" srcId="{CC2D22C5-74EF-6E4F-8D84-10265549633F}" destId="{9FAF76D1-DF9E-1947-8CC2-ED8734401AF3}" srcOrd="1" destOrd="0" presId="urn:microsoft.com/office/officeart/2016/7/layout/LinearBlockProcessNumbered"/>
    <dgm:cxn modelId="{9BEA45BE-BA4F-EA48-978D-B5D64AF07995}" type="presParOf" srcId="{CC2D22C5-74EF-6E4F-8D84-10265549633F}" destId="{0C767EEB-3B13-B843-A547-06134A643D4F}" srcOrd="2" destOrd="0" presId="urn:microsoft.com/office/officeart/2016/7/layout/LinearBlockProcessNumbered"/>
    <dgm:cxn modelId="{2FB99C59-29DF-5F4C-99E3-054DFAFB6CA1}" type="presParOf" srcId="{FBA2DFAD-649A-944D-B37F-A96C2A37E01A}" destId="{148FDC71-DDBD-EC4F-9146-E3A3DE53BF10}" srcOrd="1" destOrd="0" presId="urn:microsoft.com/office/officeart/2016/7/layout/LinearBlockProcessNumbered"/>
    <dgm:cxn modelId="{F03F3340-71AC-1044-A906-C88818AD6ADB}" type="presParOf" srcId="{FBA2DFAD-649A-944D-B37F-A96C2A37E01A}" destId="{FA0E0CBC-0BC5-AD43-B7D1-7CF2E5BA53BA}" srcOrd="2" destOrd="0" presId="urn:microsoft.com/office/officeart/2016/7/layout/LinearBlockProcessNumbered"/>
    <dgm:cxn modelId="{937C1211-24B8-714C-9E4B-028C25395DFB}" type="presParOf" srcId="{FA0E0CBC-0BC5-AD43-B7D1-7CF2E5BA53BA}" destId="{E6145D09-EB2E-E441-9283-685436D2BD2A}" srcOrd="0" destOrd="0" presId="urn:microsoft.com/office/officeart/2016/7/layout/LinearBlockProcessNumbered"/>
    <dgm:cxn modelId="{0B4FB1E2-A1A1-4545-83AC-A2C8EEFA4075}" type="presParOf" srcId="{FA0E0CBC-0BC5-AD43-B7D1-7CF2E5BA53BA}" destId="{039B7674-ACBD-F24C-8B19-0B470622BCCA}" srcOrd="1" destOrd="0" presId="urn:microsoft.com/office/officeart/2016/7/layout/LinearBlockProcessNumbered"/>
    <dgm:cxn modelId="{8F9004F8-ACF6-2C46-B415-D58284DA93A9}" type="presParOf" srcId="{FA0E0CBC-0BC5-AD43-B7D1-7CF2E5BA53BA}" destId="{7D2F74BB-5E2A-7C4A-A671-8406FB91FF7B}" srcOrd="2" destOrd="0" presId="urn:microsoft.com/office/officeart/2016/7/layout/LinearBlockProcessNumbered"/>
    <dgm:cxn modelId="{A0B5696E-1FBA-4A49-A2EA-8B95D8E31467}" type="presParOf" srcId="{FBA2DFAD-649A-944D-B37F-A96C2A37E01A}" destId="{0386B3F4-58FE-2B43-AD75-0BBDD376BD09}" srcOrd="3" destOrd="0" presId="urn:microsoft.com/office/officeart/2016/7/layout/LinearBlockProcessNumbered"/>
    <dgm:cxn modelId="{7B28E068-C8A7-EC4E-84FE-A796F084778C}" type="presParOf" srcId="{FBA2DFAD-649A-944D-B37F-A96C2A37E01A}" destId="{A5A67022-7956-0342-9340-5C661F17547E}" srcOrd="4" destOrd="0" presId="urn:microsoft.com/office/officeart/2016/7/layout/LinearBlockProcessNumbered"/>
    <dgm:cxn modelId="{89FBF5B0-ED0E-0347-958B-4B74137088BA}" type="presParOf" srcId="{A5A67022-7956-0342-9340-5C661F17547E}" destId="{29CDE217-5501-BA4F-A5B6-94D290415ED0}" srcOrd="0" destOrd="0" presId="urn:microsoft.com/office/officeart/2016/7/layout/LinearBlockProcessNumbered"/>
    <dgm:cxn modelId="{C93208E6-59FA-1247-B875-85992E09FA25}" type="presParOf" srcId="{A5A67022-7956-0342-9340-5C661F17547E}" destId="{AD9C6C2D-5A90-8D40-A079-868935A0FC44}" srcOrd="1" destOrd="0" presId="urn:microsoft.com/office/officeart/2016/7/layout/LinearBlockProcessNumbered"/>
    <dgm:cxn modelId="{BB71DAFC-0532-2642-B9CA-787E68A1C7A7}" type="presParOf" srcId="{A5A67022-7956-0342-9340-5C661F17547E}" destId="{E2E42DD3-2F0C-024C-96C7-685937C757B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39716-63A4-4F9D-B927-DD78C1C3CC2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25BD27-1761-4BA4-ADEA-B22A7D631ED7}">
      <dgm:prSet/>
      <dgm:spPr/>
      <dgm:t>
        <a:bodyPr/>
        <a:lstStyle/>
        <a:p>
          <a:r>
            <a:rPr lang="en-AU"/>
            <a:t>Students do not regularly receive homework tasks. </a:t>
          </a:r>
          <a:endParaRPr lang="en-US"/>
        </a:p>
      </dgm:t>
    </dgm:pt>
    <dgm:pt modelId="{78493F7B-51C4-4491-975A-88FB96AD3739}" type="parTrans" cxnId="{EE45DB6E-AEDC-4687-B7BA-AF1FCA269906}">
      <dgm:prSet/>
      <dgm:spPr/>
      <dgm:t>
        <a:bodyPr/>
        <a:lstStyle/>
        <a:p>
          <a:endParaRPr lang="en-US"/>
        </a:p>
      </dgm:t>
    </dgm:pt>
    <dgm:pt modelId="{3F1DA190-BCD4-4958-8352-CFE85B09975C}" type="sibTrans" cxnId="{EE45DB6E-AEDC-4687-B7BA-AF1FCA269906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763BADA6-BE25-4148-BEF5-B661D888873D}">
      <dgm:prSet/>
      <dgm:spPr/>
      <dgm:t>
        <a:bodyPr/>
        <a:lstStyle/>
        <a:p>
          <a:r>
            <a:rPr lang="en-AU"/>
            <a:t>Homework may include completing unfinished class activities, completing assessments or preparation for an examination. </a:t>
          </a:r>
          <a:endParaRPr lang="en-US"/>
        </a:p>
      </dgm:t>
    </dgm:pt>
    <dgm:pt modelId="{3A770224-918B-42BA-854F-1327B9DCC877}" type="parTrans" cxnId="{C58BA392-930E-4013-B6F8-11BB6123F5CA}">
      <dgm:prSet/>
      <dgm:spPr/>
      <dgm:t>
        <a:bodyPr/>
        <a:lstStyle/>
        <a:p>
          <a:endParaRPr lang="en-US"/>
        </a:p>
      </dgm:t>
    </dgm:pt>
    <dgm:pt modelId="{8F0395B6-D1D3-4A3C-BFE5-F73060608CBA}" type="sibTrans" cxnId="{C58BA392-930E-4013-B6F8-11BB6123F5CA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88D163DB-4533-4A95-8857-0C3F4998364A}">
      <dgm:prSet/>
      <dgm:spPr/>
      <dgm:t>
        <a:bodyPr/>
        <a:lstStyle/>
        <a:p>
          <a:r>
            <a:rPr lang="en-AU"/>
            <a:t>The expectation is that students complete all set class tasks to fully develop their knowledge and understanding of key concepts.</a:t>
          </a:r>
          <a:endParaRPr lang="en-US"/>
        </a:p>
      </dgm:t>
    </dgm:pt>
    <dgm:pt modelId="{705D08F5-3DCA-45D8-98B3-67ACF338E87B}" type="parTrans" cxnId="{60D61F8B-BD67-4474-8004-BDF37716F6ED}">
      <dgm:prSet/>
      <dgm:spPr/>
      <dgm:t>
        <a:bodyPr/>
        <a:lstStyle/>
        <a:p>
          <a:endParaRPr lang="en-US"/>
        </a:p>
      </dgm:t>
    </dgm:pt>
    <dgm:pt modelId="{C89E746F-B57A-4AC9-A872-92DADA1F241F}" type="sibTrans" cxnId="{60D61F8B-BD67-4474-8004-BDF37716F6ED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04F075E9-FF2D-6B4E-9B25-B83A909771CC}" type="pres">
      <dgm:prSet presAssocID="{A6239716-63A4-4F9D-B927-DD78C1C3CC23}" presName="Name0" presStyleCnt="0">
        <dgm:presLayoutVars>
          <dgm:animLvl val="lvl"/>
          <dgm:resizeHandles val="exact"/>
        </dgm:presLayoutVars>
      </dgm:prSet>
      <dgm:spPr/>
    </dgm:pt>
    <dgm:pt modelId="{96DBC5FD-D733-434C-9A9A-F5A561240EDA}" type="pres">
      <dgm:prSet presAssocID="{FD25BD27-1761-4BA4-ADEA-B22A7D631ED7}" presName="compositeNode" presStyleCnt="0">
        <dgm:presLayoutVars>
          <dgm:bulletEnabled val="1"/>
        </dgm:presLayoutVars>
      </dgm:prSet>
      <dgm:spPr/>
    </dgm:pt>
    <dgm:pt modelId="{85BF423E-C5DD-B64D-ABC1-54AB91709DDD}" type="pres">
      <dgm:prSet presAssocID="{FD25BD27-1761-4BA4-ADEA-B22A7D631ED7}" presName="bgRect" presStyleLbl="alignNode1" presStyleIdx="0" presStyleCnt="3"/>
      <dgm:spPr/>
    </dgm:pt>
    <dgm:pt modelId="{C3AA6A0F-01F2-8040-8A8A-2F4EB140E934}" type="pres">
      <dgm:prSet presAssocID="{3F1DA190-BCD4-4958-8352-CFE85B09975C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EB18E2D-3560-F54F-9BBC-AEDB02B6BBF3}" type="pres">
      <dgm:prSet presAssocID="{FD25BD27-1761-4BA4-ADEA-B22A7D631ED7}" presName="nodeRect" presStyleLbl="alignNode1" presStyleIdx="0" presStyleCnt="3">
        <dgm:presLayoutVars>
          <dgm:bulletEnabled val="1"/>
        </dgm:presLayoutVars>
      </dgm:prSet>
      <dgm:spPr/>
    </dgm:pt>
    <dgm:pt modelId="{EE617444-0C12-8B45-B3B6-43A2C8BF3657}" type="pres">
      <dgm:prSet presAssocID="{3F1DA190-BCD4-4958-8352-CFE85B09975C}" presName="sibTrans" presStyleCnt="0"/>
      <dgm:spPr/>
    </dgm:pt>
    <dgm:pt modelId="{E1BBE4B4-DEF5-474F-94F5-5F54F37A64E9}" type="pres">
      <dgm:prSet presAssocID="{763BADA6-BE25-4148-BEF5-B661D888873D}" presName="compositeNode" presStyleCnt="0">
        <dgm:presLayoutVars>
          <dgm:bulletEnabled val="1"/>
        </dgm:presLayoutVars>
      </dgm:prSet>
      <dgm:spPr/>
    </dgm:pt>
    <dgm:pt modelId="{FA85FDC7-866E-814B-ABC1-61AA8FB99D00}" type="pres">
      <dgm:prSet presAssocID="{763BADA6-BE25-4148-BEF5-B661D888873D}" presName="bgRect" presStyleLbl="alignNode1" presStyleIdx="1" presStyleCnt="3"/>
      <dgm:spPr/>
    </dgm:pt>
    <dgm:pt modelId="{82AC5ED2-5E77-A042-8BD6-0B02BCDC8C1F}" type="pres">
      <dgm:prSet presAssocID="{8F0395B6-D1D3-4A3C-BFE5-F73060608CBA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4C8E88F-E92B-7C4D-9728-9CF78B115F4A}" type="pres">
      <dgm:prSet presAssocID="{763BADA6-BE25-4148-BEF5-B661D888873D}" presName="nodeRect" presStyleLbl="alignNode1" presStyleIdx="1" presStyleCnt="3">
        <dgm:presLayoutVars>
          <dgm:bulletEnabled val="1"/>
        </dgm:presLayoutVars>
      </dgm:prSet>
      <dgm:spPr/>
    </dgm:pt>
    <dgm:pt modelId="{ABFF0FEA-E6DC-4F4C-B0CF-4E485EC8AA07}" type="pres">
      <dgm:prSet presAssocID="{8F0395B6-D1D3-4A3C-BFE5-F73060608CBA}" presName="sibTrans" presStyleCnt="0"/>
      <dgm:spPr/>
    </dgm:pt>
    <dgm:pt modelId="{34B7EFA4-5AC8-414D-87E0-543C806E41D1}" type="pres">
      <dgm:prSet presAssocID="{88D163DB-4533-4A95-8857-0C3F4998364A}" presName="compositeNode" presStyleCnt="0">
        <dgm:presLayoutVars>
          <dgm:bulletEnabled val="1"/>
        </dgm:presLayoutVars>
      </dgm:prSet>
      <dgm:spPr/>
    </dgm:pt>
    <dgm:pt modelId="{B32A67BA-1F64-0B42-B9C1-6647858B9070}" type="pres">
      <dgm:prSet presAssocID="{88D163DB-4533-4A95-8857-0C3F4998364A}" presName="bgRect" presStyleLbl="alignNode1" presStyleIdx="2" presStyleCnt="3"/>
      <dgm:spPr/>
    </dgm:pt>
    <dgm:pt modelId="{38AEFD32-3657-3F49-8ED4-6671341D9F58}" type="pres">
      <dgm:prSet presAssocID="{C89E746F-B57A-4AC9-A872-92DADA1F241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AFAF049E-29EB-A740-9A19-CD3D73F644CF}" type="pres">
      <dgm:prSet presAssocID="{88D163DB-4533-4A95-8857-0C3F4998364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68FD0869-0D31-2C4C-B1BE-1D7880526A6E}" type="presOf" srcId="{A6239716-63A4-4F9D-B927-DD78C1C3CC23}" destId="{04F075E9-FF2D-6B4E-9B25-B83A909771CC}" srcOrd="0" destOrd="0" presId="urn:microsoft.com/office/officeart/2016/7/layout/LinearBlockProcessNumbered"/>
    <dgm:cxn modelId="{EE45DB6E-AEDC-4687-B7BA-AF1FCA269906}" srcId="{A6239716-63A4-4F9D-B927-DD78C1C3CC23}" destId="{FD25BD27-1761-4BA4-ADEA-B22A7D631ED7}" srcOrd="0" destOrd="0" parTransId="{78493F7B-51C4-4491-975A-88FB96AD3739}" sibTransId="{3F1DA190-BCD4-4958-8352-CFE85B09975C}"/>
    <dgm:cxn modelId="{5A4F8450-B3A0-A540-851A-6DF3F28D0C23}" type="presOf" srcId="{C89E746F-B57A-4AC9-A872-92DADA1F241F}" destId="{38AEFD32-3657-3F49-8ED4-6671341D9F58}" srcOrd="0" destOrd="0" presId="urn:microsoft.com/office/officeart/2016/7/layout/LinearBlockProcessNumbered"/>
    <dgm:cxn modelId="{923DA651-4106-764B-ADA9-A5C0D93F652B}" type="presOf" srcId="{88D163DB-4533-4A95-8857-0C3F4998364A}" destId="{B32A67BA-1F64-0B42-B9C1-6647858B9070}" srcOrd="0" destOrd="0" presId="urn:microsoft.com/office/officeart/2016/7/layout/LinearBlockProcessNumbered"/>
    <dgm:cxn modelId="{D3DE5D80-3E63-BC49-B19B-955FE44BCDE8}" type="presOf" srcId="{FD25BD27-1761-4BA4-ADEA-B22A7D631ED7}" destId="{85BF423E-C5DD-B64D-ABC1-54AB91709DDD}" srcOrd="0" destOrd="0" presId="urn:microsoft.com/office/officeart/2016/7/layout/LinearBlockProcessNumbered"/>
    <dgm:cxn modelId="{F4408E86-E6E2-3E40-A20D-BA3636FF4687}" type="presOf" srcId="{763BADA6-BE25-4148-BEF5-B661D888873D}" destId="{FA85FDC7-866E-814B-ABC1-61AA8FB99D00}" srcOrd="0" destOrd="0" presId="urn:microsoft.com/office/officeart/2016/7/layout/LinearBlockProcessNumbered"/>
    <dgm:cxn modelId="{60D61F8B-BD67-4474-8004-BDF37716F6ED}" srcId="{A6239716-63A4-4F9D-B927-DD78C1C3CC23}" destId="{88D163DB-4533-4A95-8857-0C3F4998364A}" srcOrd="2" destOrd="0" parTransId="{705D08F5-3DCA-45D8-98B3-67ACF338E87B}" sibTransId="{C89E746F-B57A-4AC9-A872-92DADA1F241F}"/>
    <dgm:cxn modelId="{C58BA392-930E-4013-B6F8-11BB6123F5CA}" srcId="{A6239716-63A4-4F9D-B927-DD78C1C3CC23}" destId="{763BADA6-BE25-4148-BEF5-B661D888873D}" srcOrd="1" destOrd="0" parTransId="{3A770224-918B-42BA-854F-1327B9DCC877}" sibTransId="{8F0395B6-D1D3-4A3C-BFE5-F73060608CBA}"/>
    <dgm:cxn modelId="{705AD39C-E316-E84C-B3D3-038237A0AF6A}" type="presOf" srcId="{763BADA6-BE25-4148-BEF5-B661D888873D}" destId="{14C8E88F-E92B-7C4D-9728-9CF78B115F4A}" srcOrd="1" destOrd="0" presId="urn:microsoft.com/office/officeart/2016/7/layout/LinearBlockProcessNumbered"/>
    <dgm:cxn modelId="{1811DC9E-24E9-D14D-AB65-49A43238A7D6}" type="presOf" srcId="{88D163DB-4533-4A95-8857-0C3F4998364A}" destId="{AFAF049E-29EB-A740-9A19-CD3D73F644CF}" srcOrd="1" destOrd="0" presId="urn:microsoft.com/office/officeart/2016/7/layout/LinearBlockProcessNumbered"/>
    <dgm:cxn modelId="{CDA33DA2-6BEB-6548-99C5-E2D39489E10F}" type="presOf" srcId="{3F1DA190-BCD4-4958-8352-CFE85B09975C}" destId="{C3AA6A0F-01F2-8040-8A8A-2F4EB140E934}" srcOrd="0" destOrd="0" presId="urn:microsoft.com/office/officeart/2016/7/layout/LinearBlockProcessNumbered"/>
    <dgm:cxn modelId="{7F5E30FB-F3CB-B24C-8228-EE06F6ACD39C}" type="presOf" srcId="{8F0395B6-D1D3-4A3C-BFE5-F73060608CBA}" destId="{82AC5ED2-5E77-A042-8BD6-0B02BCDC8C1F}" srcOrd="0" destOrd="0" presId="urn:microsoft.com/office/officeart/2016/7/layout/LinearBlockProcessNumbered"/>
    <dgm:cxn modelId="{A6E8E7FF-E25A-B745-9519-28891976EEBD}" type="presOf" srcId="{FD25BD27-1761-4BA4-ADEA-B22A7D631ED7}" destId="{0EB18E2D-3560-F54F-9BBC-AEDB02B6BBF3}" srcOrd="1" destOrd="0" presId="urn:microsoft.com/office/officeart/2016/7/layout/LinearBlockProcessNumbered"/>
    <dgm:cxn modelId="{B7D0188E-B4CF-764D-99F0-948C45ACAC6A}" type="presParOf" srcId="{04F075E9-FF2D-6B4E-9B25-B83A909771CC}" destId="{96DBC5FD-D733-434C-9A9A-F5A561240EDA}" srcOrd="0" destOrd="0" presId="urn:microsoft.com/office/officeart/2016/7/layout/LinearBlockProcessNumbered"/>
    <dgm:cxn modelId="{837C60F6-6CD8-FD48-9BAE-8A82B0CCF91D}" type="presParOf" srcId="{96DBC5FD-D733-434C-9A9A-F5A561240EDA}" destId="{85BF423E-C5DD-B64D-ABC1-54AB91709DDD}" srcOrd="0" destOrd="0" presId="urn:microsoft.com/office/officeart/2016/7/layout/LinearBlockProcessNumbered"/>
    <dgm:cxn modelId="{37C5F578-6E2C-DE44-85B2-AED676633782}" type="presParOf" srcId="{96DBC5FD-D733-434C-9A9A-F5A561240EDA}" destId="{C3AA6A0F-01F2-8040-8A8A-2F4EB140E934}" srcOrd="1" destOrd="0" presId="urn:microsoft.com/office/officeart/2016/7/layout/LinearBlockProcessNumbered"/>
    <dgm:cxn modelId="{0D0947C6-DD95-9148-98CA-A614ECA86826}" type="presParOf" srcId="{96DBC5FD-D733-434C-9A9A-F5A561240EDA}" destId="{0EB18E2D-3560-F54F-9BBC-AEDB02B6BBF3}" srcOrd="2" destOrd="0" presId="urn:microsoft.com/office/officeart/2016/7/layout/LinearBlockProcessNumbered"/>
    <dgm:cxn modelId="{8BCD6687-69EF-C749-8C73-AAECEF49B7B3}" type="presParOf" srcId="{04F075E9-FF2D-6B4E-9B25-B83A909771CC}" destId="{EE617444-0C12-8B45-B3B6-43A2C8BF3657}" srcOrd="1" destOrd="0" presId="urn:microsoft.com/office/officeart/2016/7/layout/LinearBlockProcessNumbered"/>
    <dgm:cxn modelId="{B921F28F-6695-8B4F-88EF-77557A6D3B77}" type="presParOf" srcId="{04F075E9-FF2D-6B4E-9B25-B83A909771CC}" destId="{E1BBE4B4-DEF5-474F-94F5-5F54F37A64E9}" srcOrd="2" destOrd="0" presId="urn:microsoft.com/office/officeart/2016/7/layout/LinearBlockProcessNumbered"/>
    <dgm:cxn modelId="{4BF163C2-F103-014C-9D20-94FAA8A15237}" type="presParOf" srcId="{E1BBE4B4-DEF5-474F-94F5-5F54F37A64E9}" destId="{FA85FDC7-866E-814B-ABC1-61AA8FB99D00}" srcOrd="0" destOrd="0" presId="urn:microsoft.com/office/officeart/2016/7/layout/LinearBlockProcessNumbered"/>
    <dgm:cxn modelId="{D924A14B-B7AA-D94B-8607-BDA417791CFD}" type="presParOf" srcId="{E1BBE4B4-DEF5-474F-94F5-5F54F37A64E9}" destId="{82AC5ED2-5E77-A042-8BD6-0B02BCDC8C1F}" srcOrd="1" destOrd="0" presId="urn:microsoft.com/office/officeart/2016/7/layout/LinearBlockProcessNumbered"/>
    <dgm:cxn modelId="{66AB2307-3AA1-7A47-B0D7-0A6C291FEA10}" type="presParOf" srcId="{E1BBE4B4-DEF5-474F-94F5-5F54F37A64E9}" destId="{14C8E88F-E92B-7C4D-9728-9CF78B115F4A}" srcOrd="2" destOrd="0" presId="urn:microsoft.com/office/officeart/2016/7/layout/LinearBlockProcessNumbered"/>
    <dgm:cxn modelId="{31602E82-058F-3848-989D-3DACCFE23F6A}" type="presParOf" srcId="{04F075E9-FF2D-6B4E-9B25-B83A909771CC}" destId="{ABFF0FEA-E6DC-4F4C-B0CF-4E485EC8AA07}" srcOrd="3" destOrd="0" presId="urn:microsoft.com/office/officeart/2016/7/layout/LinearBlockProcessNumbered"/>
    <dgm:cxn modelId="{C139E2F8-AEB2-9845-8540-87F71E396268}" type="presParOf" srcId="{04F075E9-FF2D-6B4E-9B25-B83A909771CC}" destId="{34B7EFA4-5AC8-414D-87E0-543C806E41D1}" srcOrd="4" destOrd="0" presId="urn:microsoft.com/office/officeart/2016/7/layout/LinearBlockProcessNumbered"/>
    <dgm:cxn modelId="{8A4BD71C-5496-114D-A26C-C38DDB7FB6C5}" type="presParOf" srcId="{34B7EFA4-5AC8-414D-87E0-543C806E41D1}" destId="{B32A67BA-1F64-0B42-B9C1-6647858B9070}" srcOrd="0" destOrd="0" presId="urn:microsoft.com/office/officeart/2016/7/layout/LinearBlockProcessNumbered"/>
    <dgm:cxn modelId="{0CCAA174-B92C-4440-9550-088C912F09EE}" type="presParOf" srcId="{34B7EFA4-5AC8-414D-87E0-543C806E41D1}" destId="{38AEFD32-3657-3F49-8ED4-6671341D9F58}" srcOrd="1" destOrd="0" presId="urn:microsoft.com/office/officeart/2016/7/layout/LinearBlockProcessNumbered"/>
    <dgm:cxn modelId="{28B0F79D-1D20-C743-AC0B-6892EE0F4A52}" type="presParOf" srcId="{34B7EFA4-5AC8-414D-87E0-543C806E41D1}" destId="{AFAF049E-29EB-A740-9A19-CD3D73F644C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2E056-4602-9C4D-A0D7-66741803D8A8}">
      <dsp:nvSpPr>
        <dsp:cNvPr id="0" name=""/>
        <dsp:cNvSpPr/>
      </dsp:nvSpPr>
      <dsp:spPr>
        <a:xfrm>
          <a:off x="853" y="0"/>
          <a:ext cx="3457633" cy="36894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Students must wear leather shoes</a:t>
          </a:r>
        </a:p>
      </dsp:txBody>
      <dsp:txXfrm>
        <a:off x="853" y="1475762"/>
        <a:ext cx="3457633" cy="2213643"/>
      </dsp:txXfrm>
    </dsp:sp>
    <dsp:sp modelId="{9FAF76D1-DF9E-1947-8CC2-ED8734401AF3}">
      <dsp:nvSpPr>
        <dsp:cNvPr id="0" name=""/>
        <dsp:cNvSpPr/>
      </dsp:nvSpPr>
      <dsp:spPr>
        <a:xfrm>
          <a:off x="853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3" y="0"/>
        <a:ext cx="3457633" cy="1475762"/>
      </dsp:txXfrm>
    </dsp:sp>
    <dsp:sp modelId="{E6145D09-EB2E-E441-9283-685436D2BD2A}">
      <dsp:nvSpPr>
        <dsp:cNvPr id="0" name=""/>
        <dsp:cNvSpPr/>
      </dsp:nvSpPr>
      <dsp:spPr>
        <a:xfrm>
          <a:off x="3735097" y="0"/>
          <a:ext cx="3457633" cy="3689405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Students must bring writing equipment</a:t>
          </a:r>
        </a:p>
      </dsp:txBody>
      <dsp:txXfrm>
        <a:off x="3735097" y="1475762"/>
        <a:ext cx="3457633" cy="2213643"/>
      </dsp:txXfrm>
    </dsp:sp>
    <dsp:sp modelId="{039B7674-ACBD-F24C-8B19-0B470622BCCA}">
      <dsp:nvSpPr>
        <dsp:cNvPr id="0" name=""/>
        <dsp:cNvSpPr/>
      </dsp:nvSpPr>
      <dsp:spPr>
        <a:xfrm>
          <a:off x="3735097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35097" y="0"/>
        <a:ext cx="3457633" cy="1475762"/>
      </dsp:txXfrm>
    </dsp:sp>
    <dsp:sp modelId="{29CDE217-5501-BA4F-A5B6-94D290415ED0}">
      <dsp:nvSpPr>
        <dsp:cNvPr id="0" name=""/>
        <dsp:cNvSpPr/>
      </dsp:nvSpPr>
      <dsp:spPr>
        <a:xfrm>
          <a:off x="7469341" y="0"/>
          <a:ext cx="3457633" cy="3689405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0" rIns="341537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Students must bring laptops to access Google Classroom and conduct research</a:t>
          </a:r>
        </a:p>
      </dsp:txBody>
      <dsp:txXfrm>
        <a:off x="7469341" y="1475762"/>
        <a:ext cx="3457633" cy="2213643"/>
      </dsp:txXfrm>
    </dsp:sp>
    <dsp:sp modelId="{AD9C6C2D-5A90-8D40-A079-868935A0FC44}">
      <dsp:nvSpPr>
        <dsp:cNvPr id="0" name=""/>
        <dsp:cNvSpPr/>
      </dsp:nvSpPr>
      <dsp:spPr>
        <a:xfrm>
          <a:off x="7469341" y="0"/>
          <a:ext cx="3457633" cy="147576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537" tIns="165100" rIns="341537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469341" y="0"/>
        <a:ext cx="3457633" cy="1475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F423E-C5DD-B64D-ABC1-54AB91709DDD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Students do not regularly receive homework tasks. </a:t>
          </a:r>
          <a:endParaRPr lang="en-US" sz="2100" kern="1200"/>
        </a:p>
      </dsp:txBody>
      <dsp:txXfrm>
        <a:off x="821" y="1776404"/>
        <a:ext cx="3327201" cy="2395585"/>
      </dsp:txXfrm>
    </dsp:sp>
    <dsp:sp modelId="{C3AA6A0F-01F2-8040-8A8A-2F4EB140E934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FA85FDC7-866E-814B-ABC1-61AA8FB99D00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Homework may include completing unfinished class activities, completing assessments or preparation for an examination. </a:t>
          </a:r>
          <a:endParaRPr lang="en-US" sz="2100" kern="1200"/>
        </a:p>
      </dsp:txBody>
      <dsp:txXfrm>
        <a:off x="3594199" y="1776404"/>
        <a:ext cx="3327201" cy="2395585"/>
      </dsp:txXfrm>
    </dsp:sp>
    <dsp:sp modelId="{82AC5ED2-5E77-A042-8BD6-0B02BCDC8C1F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B32A67BA-1F64-0B42-B9C1-6647858B9070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/>
            <a:t>The expectation is that students complete all set class tasks to fully develop their knowledge and understanding of key concepts.</a:t>
          </a:r>
          <a:endParaRPr lang="en-US" sz="2100" kern="1200"/>
        </a:p>
      </dsp:txBody>
      <dsp:txXfrm>
        <a:off x="7187576" y="1776404"/>
        <a:ext cx="3327201" cy="2395585"/>
      </dsp:txXfrm>
    </dsp:sp>
    <dsp:sp modelId="{38AEFD32-3657-3F49-8ED4-6671341D9F58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4445-B72B-1C6A-342C-6BC68EF2D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F1272-E41B-33F4-F649-65F867B01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0098D-743F-0310-A7BC-7A56903C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A7B7C-AF0E-7583-6A50-D76AB354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493C1-6A56-2FF9-9AE3-6A1FD94E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DE2A-E4C9-0B5A-D73B-DD813CC7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77862-1A82-4993-70FA-BD866B956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1893-0C32-F819-DAEF-5BB3F4C5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0269-2498-EC2A-6C9F-B282E3AE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E724D-DBB6-2D1B-068B-64CD3FFE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42C8B-314C-ED1A-3C54-AE871E930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AADFE-A3BA-DB24-9EBB-35A2B73C9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69EA-D11B-F486-C67B-74FEED51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2EDBC-FB64-AA51-BE38-2066FEFA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EA926-B905-E4DE-CCCE-9F2072F5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9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B38A-751D-A7A2-C6D5-5C7A23B7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BA95-5E24-6989-BA35-A3E1DBAA9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2358E-55B7-5A0A-79F1-57DAA4FB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B8718-9258-4B76-F1E6-6DF01288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FDADD-511D-28CE-BB87-C50EAE90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7359-A17E-1D8E-9F50-020B4F88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89330-801E-C1E1-2BB0-595A5C414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D19C-F6A2-9C97-C8A7-24E5EC3F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0AF3-C5B1-33F1-CC47-FF848AC1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5DC96-F7B8-F41C-BAD1-E9ECEA08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407-68D3-1AE3-4B09-CE22383B2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F7BC-BF41-6417-B718-FF174A0CB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16A40-A85A-A09F-C40F-B003489C3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225D5-976F-F284-BC40-D2AEE4E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22B0F-8790-0AD2-0A02-2FA8B0DD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2A11F-A3FE-3B75-916C-6A172D6A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9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DE55-2759-6F0A-2F4A-EC82160B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C6E91-0F6E-2B3E-CA84-4C8B64A8B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5E883-71B3-13FB-DF35-F3F1F2AA6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F44D-C0C6-0DDF-E5A8-732AC4B87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8ECCC-3CB3-5244-83A3-17DD40C6A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EF9A75-FEE0-F5B1-50D2-8C34231A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BD554-62BF-6605-54DA-C766A7D9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6EBCFB-A54F-AF35-CA1B-B01B320C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EB56-A245-13FE-94E5-FC2F211C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2333E-7A01-A03F-BD63-F97550C8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23FA5-10D4-FF10-4B24-51A216F0C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A29E1-F270-21CC-A4A7-2110BAC7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5B63A-DE1E-C24D-0C08-CFE57C4F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D5F7F-9373-C048-B6A5-719F2AE0B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E42F4-4E81-4165-9AC9-4F511EBB7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20BC-B361-B605-8C2E-EF49AB7B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49DE1-C60C-1FC4-6756-FFA4C7F29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39426-3451-CA46-2C59-3452A3C99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371CC-98A0-8347-BE21-CB153719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0FE3C-43BD-1E77-F9A1-40E41704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7574E-9B2E-9828-2F94-BEB01149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8DEF-F8C0-53E6-46AB-B06A8654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9C9198-0976-CC33-2959-9D4656340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1A074-B818-D857-FDC0-56DEA5FD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A3B7C-972A-9027-E00C-09DA7F12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DD25-8D4E-6DFF-BA1C-EFB8B3DE6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03B0A-1F87-C212-F9E5-AB2A4FEB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7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CCF9E-41D9-B61B-FAE5-C3B3BA12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B390C-2EFF-48DB-E4B7-AC78B9579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84C4D-E1B9-22C0-D69E-26C9A9E25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65CBB8-CB01-E84D-B2B6-EC6385B2744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F3F24-5737-9F4F-68D8-110A2F42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0D1F-C328-DC67-A471-D6FF363FC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947F4C-A0E7-F042-8C04-EC898E8A1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4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ducationstandards.nsw.edu.au/wps/portal/nesa/11-12/stage-6-learning-areas/tas/design-and-technology-syllab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 lettering on tracing paper using mechanical pencil">
            <a:extLst>
              <a:ext uri="{FF2B5EF4-FFF2-40B4-BE49-F238E27FC236}">
                <a16:creationId xmlns:a16="http://schemas.microsoft.com/office/drawing/2014/main" id="{69A6B7AB-2E12-4056-595D-C0FDD6B0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-1" b="12500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6AA5A8-946E-8EEC-CD9F-CE94B6DCE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Year 11 Design &amp; Technology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88ADB-199C-0EEF-BCFF-4FCF81425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With Mrs Susnjara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 descr="Classroom">
            <a:extLst>
              <a:ext uri="{FF2B5EF4-FFF2-40B4-BE49-F238E27FC236}">
                <a16:creationId xmlns:a16="http://schemas.microsoft.com/office/drawing/2014/main" id="{E17B6C04-2D0E-F1A8-CB70-31EC36B5C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595EF7E-3D2E-0708-905E-3B93B41F266B}"/>
              </a:ext>
            </a:extLst>
          </p:cNvPr>
          <p:cNvSpPr txBox="1">
            <a:spLocks/>
          </p:cNvSpPr>
          <p:nvPr/>
        </p:nvSpPr>
        <p:spPr>
          <a:xfrm>
            <a:off x="786384" y="841249"/>
            <a:ext cx="5692953" cy="2587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Students have been developing: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081691-0BB8-DDF7-050C-00E75FBD854C}"/>
              </a:ext>
            </a:extLst>
          </p:cNvPr>
          <p:cNvSpPr txBox="1">
            <a:spLocks/>
          </p:cNvSpPr>
          <p:nvPr/>
        </p:nvSpPr>
        <p:spPr>
          <a:xfrm>
            <a:off x="786383" y="3566810"/>
            <a:ext cx="5692953" cy="2651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2"/>
                </a:solidFill>
              </a:rPr>
              <a:t>confidence, competence and responsibility in designing, producing and evaluating by meeting both needs and opportunities, and developing understanding of the factors that contribute to successful design and production. </a:t>
            </a:r>
          </a:p>
        </p:txBody>
      </p:sp>
    </p:spTree>
    <p:extLst>
      <p:ext uri="{BB962C8B-B14F-4D97-AF65-F5344CB8AC3E}">
        <p14:creationId xmlns:p14="http://schemas.microsoft.com/office/powerpoint/2010/main" val="34434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1" name="Rectangle 41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9C6DA-C02D-47E8-F3C3-0EDDF96B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Students will develop:</a:t>
            </a:r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8E019-A712-0CAC-C3EF-7F826DB73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AutoNum type="arabicPeriod"/>
            </a:pPr>
            <a:r>
              <a:rPr lang="en-AU" sz="1700"/>
              <a:t>knowledge and understanding about design theory and design processes in a range of contexts; </a:t>
            </a:r>
          </a:p>
          <a:p>
            <a:pPr>
              <a:buAutoNum type="arabicPeriod"/>
            </a:pPr>
            <a:r>
              <a:rPr lang="en-AU" sz="1700"/>
              <a:t>knowledge, understanding and appreciation of the interrelationship of design, technology, society and the environment; </a:t>
            </a:r>
          </a:p>
          <a:p>
            <a:pPr>
              <a:buAutoNum type="arabicPeriod"/>
            </a:pPr>
            <a:r>
              <a:rPr lang="en-AU" sz="1700"/>
              <a:t>creativity and an understanding of innovation and entrepreneurial activity in a range of contexts; </a:t>
            </a:r>
          </a:p>
          <a:p>
            <a:pPr>
              <a:buAutoNum type="arabicPeriod"/>
            </a:pPr>
            <a:r>
              <a:rPr lang="en-AU" sz="1700"/>
              <a:t>skills in the application of design processes to design, produce and evaluate quality design projects that satisfy identified needs and opportunities; </a:t>
            </a:r>
          </a:p>
          <a:p>
            <a:pPr>
              <a:buAutoNum type="arabicPeriod"/>
            </a:pPr>
            <a:r>
              <a:rPr lang="en-AU" sz="1700"/>
              <a:t>skills in research, communication and management in design and production; </a:t>
            </a:r>
          </a:p>
          <a:p>
            <a:pPr>
              <a:buAutoNum type="arabicPeriod"/>
            </a:pPr>
            <a:r>
              <a:rPr lang="en-AU" sz="1700"/>
              <a:t>knowledge and understanding about current and emerging technologies in a variety of settings. </a:t>
            </a:r>
            <a:endParaRPr lang="en-US" sz="1700"/>
          </a:p>
        </p:txBody>
      </p:sp>
      <p:pic>
        <p:nvPicPr>
          <p:cNvPr id="4100" name="Picture 4" descr="brown wooden blocks on white table">
            <a:extLst>
              <a:ext uri="{FF2B5EF4-FFF2-40B4-BE49-F238E27FC236}">
                <a16:creationId xmlns:a16="http://schemas.microsoft.com/office/drawing/2014/main" id="{50A4B832-75EF-C0E0-A73B-C80D0279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r="1425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9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AA9D3-80A9-6D5B-8289-F4D2E7C5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Prepared for Learning: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132872-8E88-C182-E54E-233841D1F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36260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0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66615-32C0-473A-514D-1F639CC1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Upcoming assessment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EA2A3-AF76-D746-F65A-58A01410B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Assessment Task 2: Project 1 &amp; Folio</a:t>
            </a:r>
          </a:p>
          <a:p>
            <a:r>
              <a:rPr lang="en-US" sz="1700">
                <a:solidFill>
                  <a:schemeClr val="bg1"/>
                </a:solidFill>
              </a:rPr>
              <a:t>This is a teacher led assessment task where students work together in a design team of 2-3 students.</a:t>
            </a:r>
          </a:p>
          <a:p>
            <a:r>
              <a:rPr lang="en-AU" sz="17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design team will develop a LED lighting product that promotes the 3 'R's (reduce, reuse, recycle) and will be utilised in an environment/room of your choice.</a:t>
            </a:r>
          </a:p>
          <a:p>
            <a:r>
              <a:rPr lang="en-AU" sz="17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are required to document their work with a Folio. The teacher will provide students with a folio guide to work through the design process</a:t>
            </a:r>
          </a:p>
          <a:p>
            <a:endParaRPr lang="en-AU" sz="1700">
              <a:solidFill>
                <a:schemeClr val="bg1"/>
              </a:solidFill>
              <a:effectLst/>
              <a:latin typeface="Ti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>
              <a:solidFill>
                <a:schemeClr val="bg1"/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teampunk lamps">
            <a:extLst>
              <a:ext uri="{FF2B5EF4-FFF2-40B4-BE49-F238E27FC236}">
                <a16:creationId xmlns:a16="http://schemas.microsoft.com/office/drawing/2014/main" id="{52B3684A-1D8C-59A1-DD95-26412B203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r="-2" b="-2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5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yellow Fujifilm instant camera">
            <a:extLst>
              <a:ext uri="{FF2B5EF4-FFF2-40B4-BE49-F238E27FC236}">
                <a16:creationId xmlns:a16="http://schemas.microsoft.com/office/drawing/2014/main" id="{692ABC78-1C1A-1823-2C6E-B3D7E1AB6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b="173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15938-E041-6E70-EF2B-D21B77CF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Assessment Schedule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483F34-6540-F3CE-8359-912025A2A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/>
              <a:t>All assessments are posted on Google Classroom and a physical copy is given to each student at least 2 weeks prior to due date.</a:t>
            </a:r>
          </a:p>
          <a:p>
            <a:pPr marL="0" indent="0">
              <a:buNone/>
            </a:pPr>
            <a:endParaRPr lang="en-AU" sz="1600" dirty="0"/>
          </a:p>
          <a:p>
            <a:r>
              <a:rPr lang="en-AU" sz="1600" b="1" dirty="0"/>
              <a:t>Task 1 </a:t>
            </a:r>
            <a:r>
              <a:rPr lang="en-AU" sz="1600" dirty="0"/>
              <a:t>– Research Assessment (Australian &amp; International designer)</a:t>
            </a:r>
          </a:p>
          <a:p>
            <a:pPr lvl="1"/>
            <a:r>
              <a:rPr lang="en-AU" sz="1600" dirty="0"/>
              <a:t>Due in Term 1, Week 7</a:t>
            </a:r>
          </a:p>
          <a:p>
            <a:r>
              <a:rPr lang="en-AU" sz="1600" b="1" dirty="0"/>
              <a:t>Task 2 </a:t>
            </a:r>
            <a:r>
              <a:rPr lang="en-AU" sz="1600" dirty="0"/>
              <a:t>– Project 1 &amp; Folio (Lighting Design Project)</a:t>
            </a:r>
          </a:p>
          <a:p>
            <a:pPr lvl="1"/>
            <a:r>
              <a:rPr lang="en-AU" sz="1600" dirty="0"/>
              <a:t>Due in Term 2, Week 8</a:t>
            </a:r>
          </a:p>
          <a:p>
            <a:r>
              <a:rPr lang="en-AU" sz="1600" b="1" dirty="0"/>
              <a:t>Task 3 </a:t>
            </a:r>
            <a:r>
              <a:rPr lang="en-AU" sz="1600" dirty="0"/>
              <a:t>– Yearly Examination</a:t>
            </a:r>
          </a:p>
          <a:p>
            <a:pPr lvl="1"/>
            <a:r>
              <a:rPr lang="en-AU" sz="1600" dirty="0"/>
              <a:t>Term 3, Weeks 2 - 3</a:t>
            </a:r>
          </a:p>
        </p:txBody>
      </p:sp>
    </p:spTree>
    <p:extLst>
      <p:ext uri="{BB962C8B-B14F-4D97-AF65-F5344CB8AC3E}">
        <p14:creationId xmlns:p14="http://schemas.microsoft.com/office/powerpoint/2010/main" val="31556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158478-2C5F-BD1F-93AF-81E6F068B1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115EFD-F6D2-1C23-8DFE-52FA4217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Homework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6F6302-4FD4-35C9-9462-39840CAEC2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9636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5585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8E1863-B8C4-BF49-ACA6-CC310AC5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Year 11 Design &amp; Technology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BE5F9-7035-27A4-8665-A62A1A92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NESA - Stage 6 Design &amp; Technology Syllabus</a:t>
            </a:r>
          </a:p>
          <a:p>
            <a:r>
              <a:rPr lang="en-US" sz="2000" dirty="0">
                <a:hlinkClick r:id="rId2"/>
              </a:rPr>
              <a:t>https://educationstandards.nsw.edu.au/wps/portal/nesa/11-12/stage-6-learning-areas/tas/design-and-technology-syllabus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Technological background">
            <a:extLst>
              <a:ext uri="{FF2B5EF4-FFF2-40B4-BE49-F238E27FC236}">
                <a16:creationId xmlns:a16="http://schemas.microsoft.com/office/drawing/2014/main" id="{40ABE274-4775-57D5-D367-8356801D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13" r="31550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315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0C002E411504995826F12A1C48D74" ma:contentTypeVersion="14" ma:contentTypeDescription="Create a new document." ma:contentTypeScope="" ma:versionID="f7492fc2b7850698bc08d1bdefa1b607">
  <xsd:schema xmlns:xsd="http://www.w3.org/2001/XMLSchema" xmlns:xs="http://www.w3.org/2001/XMLSchema" xmlns:p="http://schemas.microsoft.com/office/2006/metadata/properties" xmlns:ns2="ff9dd69c-787f-4086-b0a1-762e7b72a551" xmlns:ns3="76d31fa2-6a27-4e5b-97e3-0398c58baed9" targetNamespace="http://schemas.microsoft.com/office/2006/metadata/properties" ma:root="true" ma:fieldsID="5b558f04e9653d3fbb7a450a126dc5e2" ns2:_="" ns3:_="">
    <xsd:import namespace="ff9dd69c-787f-4086-b0a1-762e7b72a551"/>
    <xsd:import namespace="76d31fa2-6a27-4e5b-97e3-0398c58ba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d69c-787f-4086-b0a1-762e7b72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1fa2-6a27-4e5b-97e3-0398c58ba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dd69c-787f-4086-b0a1-762e7b72a5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49658F-A852-4E60-A410-F41D94726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9dd69c-787f-4086-b0a1-762e7b72a551"/>
    <ds:schemaRef ds:uri="76d31fa2-6a27-4e5b-97e3-0398c58ba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C2CB30-E50A-4507-BAA0-01BA6159A6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5D694-AAAA-448D-B551-DF931C50CF5B}">
  <ds:schemaRefs>
    <ds:schemaRef ds:uri="http://schemas.microsoft.com/office/2006/metadata/properties"/>
    <ds:schemaRef ds:uri="http://schemas.microsoft.com/office/infopath/2007/PartnerControls"/>
    <ds:schemaRef ds:uri="ff9dd69c-787f-4086-b0a1-762e7b72a55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421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Times</vt:lpstr>
      <vt:lpstr>Times New Roman</vt:lpstr>
      <vt:lpstr>Office Theme</vt:lpstr>
      <vt:lpstr>Year 11 Design &amp; Technology</vt:lpstr>
      <vt:lpstr>PowerPoint Presentation</vt:lpstr>
      <vt:lpstr>Students will develop:</vt:lpstr>
      <vt:lpstr>Prepared for Learning:</vt:lpstr>
      <vt:lpstr>Upcoming assessment</vt:lpstr>
      <vt:lpstr>Assessment Schedule</vt:lpstr>
      <vt:lpstr>Homework</vt:lpstr>
      <vt:lpstr>Year 11 Design &amp; Technology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Susnjara</dc:creator>
  <cp:lastModifiedBy>Kristina Kitiona</cp:lastModifiedBy>
  <cp:revision>2</cp:revision>
  <dcterms:created xsi:type="dcterms:W3CDTF">2025-03-25T21:53:08Z</dcterms:created>
  <dcterms:modified xsi:type="dcterms:W3CDTF">2025-03-25T23:59:07Z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2025-03-25T22:56:15Z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061c85f7-5c95-46c4-bf30-f1e23bd773c9</vt:lpwstr>
  </property>
  <property fmtid="{D5CDD505-2E9C-101B-9397-08002B2CF9AE}" pid="8" name="MSIP_Label_b603dfd7-d93a-4381-a340-2995d8282205_ContentBits">
    <vt:lpwstr>0</vt:lpwstr>
  </property>
  <property fmtid="{D5CDD505-2E9C-101B-9397-08002B2CF9AE}" pid="9" name="MSIP_Label_b603dfd7-d93a-4381-a340-2995d8282205_Tag">
    <vt:lpwstr>50, 3, 0, 1</vt:lpwstr>
  </property>
  <property fmtid="{D5CDD505-2E9C-101B-9397-08002B2CF9AE}" pid="10" name="ContentTypeId">
    <vt:lpwstr>0x010100B200C002E411504995826F12A1C48D74</vt:lpwstr>
  </property>
  <property fmtid="{D5CDD505-2E9C-101B-9397-08002B2CF9AE}" pid="11" name="MediaServiceImageTags">
    <vt:lpwstr/>
  </property>
</Properties>
</file>