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59"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0F9553-5853-4F7B-9273-CDC75A92AE9A}" v="1" dt="2025-03-25T04:15:19.4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9D7A85-7F87-480B-A9EF-0C7D519D2D06}"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3445343C-54A1-400E-9BFF-F74B7A334CDC}">
      <dgm:prSet/>
      <dgm:spPr/>
      <dgm:t>
        <a:bodyPr/>
        <a:lstStyle/>
        <a:p>
          <a:r>
            <a:rPr lang="en-AU" dirty="0"/>
            <a:t>Student will need to have a charged laptop every lesson.</a:t>
          </a:r>
          <a:endParaRPr lang="en-US" dirty="0"/>
        </a:p>
      </dgm:t>
    </dgm:pt>
    <dgm:pt modelId="{3656693D-684C-4AD7-957B-723E2DCB9A56}" type="parTrans" cxnId="{BFFB4877-D47F-4F61-8867-AC813A6D5705}">
      <dgm:prSet/>
      <dgm:spPr/>
      <dgm:t>
        <a:bodyPr/>
        <a:lstStyle/>
        <a:p>
          <a:endParaRPr lang="en-US"/>
        </a:p>
      </dgm:t>
    </dgm:pt>
    <dgm:pt modelId="{B3DF54FD-0F13-4AFB-A79B-ACF38225B87A}" type="sibTrans" cxnId="{BFFB4877-D47F-4F61-8867-AC813A6D5705}">
      <dgm:prSet/>
      <dgm:spPr/>
      <dgm:t>
        <a:bodyPr/>
        <a:lstStyle/>
        <a:p>
          <a:endParaRPr lang="en-US"/>
        </a:p>
      </dgm:t>
    </dgm:pt>
    <dgm:pt modelId="{FB5991BF-3198-4399-A56B-098C069FDE96}">
      <dgm:prSet/>
      <dgm:spPr/>
      <dgm:t>
        <a:bodyPr/>
        <a:lstStyle/>
        <a:p>
          <a:r>
            <a:rPr lang="en-AU"/>
            <a:t>Course Content can be found on Onenote under relevant syllabus dotpoint tab.</a:t>
          </a:r>
          <a:endParaRPr lang="en-US"/>
        </a:p>
      </dgm:t>
    </dgm:pt>
    <dgm:pt modelId="{498DA33F-7BAC-41B5-B41F-DC56E46624A6}" type="parTrans" cxnId="{F2B04E00-1949-4FDB-BB5C-52DB8F60C232}">
      <dgm:prSet/>
      <dgm:spPr/>
      <dgm:t>
        <a:bodyPr/>
        <a:lstStyle/>
        <a:p>
          <a:endParaRPr lang="en-US"/>
        </a:p>
      </dgm:t>
    </dgm:pt>
    <dgm:pt modelId="{AA6DBD3D-C413-47E2-AEB9-AAFCD227F2B3}" type="sibTrans" cxnId="{F2B04E00-1949-4FDB-BB5C-52DB8F60C232}">
      <dgm:prSet/>
      <dgm:spPr/>
      <dgm:t>
        <a:bodyPr/>
        <a:lstStyle/>
        <a:p>
          <a:endParaRPr lang="en-US"/>
        </a:p>
      </dgm:t>
    </dgm:pt>
    <dgm:pt modelId="{46491C97-E101-42D5-B0F3-65C7E6BF4E4B}">
      <dgm:prSet/>
      <dgm:spPr/>
      <dgm:t>
        <a:bodyPr/>
        <a:lstStyle/>
        <a:p>
          <a:r>
            <a:rPr lang="en-AU"/>
            <a:t>If students are absent- work for the lesson can be found in Collaboration Space for the relevant Term/Week /Day.</a:t>
          </a:r>
          <a:endParaRPr lang="en-US"/>
        </a:p>
      </dgm:t>
    </dgm:pt>
    <dgm:pt modelId="{469DA6EA-0B3C-498F-9177-791A1E8C71F0}" type="parTrans" cxnId="{8595C209-450A-487F-86FF-5E438DE92135}">
      <dgm:prSet/>
      <dgm:spPr/>
      <dgm:t>
        <a:bodyPr/>
        <a:lstStyle/>
        <a:p>
          <a:endParaRPr lang="en-US"/>
        </a:p>
      </dgm:t>
    </dgm:pt>
    <dgm:pt modelId="{365F5947-0A7A-4B3E-8BDD-E43BD7A04636}" type="sibTrans" cxnId="{8595C209-450A-487F-86FF-5E438DE92135}">
      <dgm:prSet/>
      <dgm:spPr/>
      <dgm:t>
        <a:bodyPr/>
        <a:lstStyle/>
        <a:p>
          <a:endParaRPr lang="en-US"/>
        </a:p>
      </dgm:t>
    </dgm:pt>
    <dgm:pt modelId="{8F17DDF2-CD3B-4312-8C2A-033E2AEC2382}">
      <dgm:prSet/>
      <dgm:spPr/>
      <dgm:t>
        <a:bodyPr/>
        <a:lstStyle/>
        <a:p>
          <a:r>
            <a:rPr lang="en-AU"/>
            <a:t>Assignments and Notifications will be published and submitted on Teams.</a:t>
          </a:r>
          <a:endParaRPr lang="en-US"/>
        </a:p>
      </dgm:t>
    </dgm:pt>
    <dgm:pt modelId="{5F293BA1-4FFC-473A-8F78-47F6771A6E1C}" type="parTrans" cxnId="{4B5014BD-D08B-43BC-98E4-B683E8A7D546}">
      <dgm:prSet/>
      <dgm:spPr/>
      <dgm:t>
        <a:bodyPr/>
        <a:lstStyle/>
        <a:p>
          <a:endParaRPr lang="en-US"/>
        </a:p>
      </dgm:t>
    </dgm:pt>
    <dgm:pt modelId="{684FD9F3-FEB7-4CA8-BFB8-11541ADF3EDF}" type="sibTrans" cxnId="{4B5014BD-D08B-43BC-98E4-B683E8A7D546}">
      <dgm:prSet/>
      <dgm:spPr/>
      <dgm:t>
        <a:bodyPr/>
        <a:lstStyle/>
        <a:p>
          <a:endParaRPr lang="en-US"/>
        </a:p>
      </dgm:t>
    </dgm:pt>
    <dgm:pt modelId="{EF81814F-7E11-4579-A9B8-4EB7A5D36AEF}" type="pres">
      <dgm:prSet presAssocID="{9D9D7A85-7F87-480B-A9EF-0C7D519D2D06}" presName="outerComposite" presStyleCnt="0">
        <dgm:presLayoutVars>
          <dgm:chMax val="5"/>
          <dgm:dir/>
          <dgm:resizeHandles val="exact"/>
        </dgm:presLayoutVars>
      </dgm:prSet>
      <dgm:spPr/>
    </dgm:pt>
    <dgm:pt modelId="{92D3D90E-4EB3-490F-9288-7CBE1CCE2671}" type="pres">
      <dgm:prSet presAssocID="{9D9D7A85-7F87-480B-A9EF-0C7D519D2D06}" presName="dummyMaxCanvas" presStyleCnt="0">
        <dgm:presLayoutVars/>
      </dgm:prSet>
      <dgm:spPr/>
    </dgm:pt>
    <dgm:pt modelId="{A0103957-AC02-4F38-8163-D9D7A20A09D8}" type="pres">
      <dgm:prSet presAssocID="{9D9D7A85-7F87-480B-A9EF-0C7D519D2D06}" presName="FourNodes_1" presStyleLbl="node1" presStyleIdx="0" presStyleCnt="4">
        <dgm:presLayoutVars>
          <dgm:bulletEnabled val="1"/>
        </dgm:presLayoutVars>
      </dgm:prSet>
      <dgm:spPr/>
    </dgm:pt>
    <dgm:pt modelId="{201E96E3-66AC-4812-B76E-BF3B2597EE92}" type="pres">
      <dgm:prSet presAssocID="{9D9D7A85-7F87-480B-A9EF-0C7D519D2D06}" presName="FourNodes_2" presStyleLbl="node1" presStyleIdx="1" presStyleCnt="4">
        <dgm:presLayoutVars>
          <dgm:bulletEnabled val="1"/>
        </dgm:presLayoutVars>
      </dgm:prSet>
      <dgm:spPr/>
    </dgm:pt>
    <dgm:pt modelId="{A314D891-C156-46EC-AAB7-D4D27DAF1D57}" type="pres">
      <dgm:prSet presAssocID="{9D9D7A85-7F87-480B-A9EF-0C7D519D2D06}" presName="FourNodes_3" presStyleLbl="node1" presStyleIdx="2" presStyleCnt="4">
        <dgm:presLayoutVars>
          <dgm:bulletEnabled val="1"/>
        </dgm:presLayoutVars>
      </dgm:prSet>
      <dgm:spPr/>
    </dgm:pt>
    <dgm:pt modelId="{5D1D6819-BE12-458A-873A-1A39ACA89C61}" type="pres">
      <dgm:prSet presAssocID="{9D9D7A85-7F87-480B-A9EF-0C7D519D2D06}" presName="FourNodes_4" presStyleLbl="node1" presStyleIdx="3" presStyleCnt="4">
        <dgm:presLayoutVars>
          <dgm:bulletEnabled val="1"/>
        </dgm:presLayoutVars>
      </dgm:prSet>
      <dgm:spPr/>
    </dgm:pt>
    <dgm:pt modelId="{C2969162-A24B-477A-9762-78E629499725}" type="pres">
      <dgm:prSet presAssocID="{9D9D7A85-7F87-480B-A9EF-0C7D519D2D06}" presName="FourConn_1-2" presStyleLbl="fgAccFollowNode1" presStyleIdx="0" presStyleCnt="3">
        <dgm:presLayoutVars>
          <dgm:bulletEnabled val="1"/>
        </dgm:presLayoutVars>
      </dgm:prSet>
      <dgm:spPr/>
    </dgm:pt>
    <dgm:pt modelId="{7EECB2D2-007E-4927-9D8C-CD0FD54EB097}" type="pres">
      <dgm:prSet presAssocID="{9D9D7A85-7F87-480B-A9EF-0C7D519D2D06}" presName="FourConn_2-3" presStyleLbl="fgAccFollowNode1" presStyleIdx="1" presStyleCnt="3">
        <dgm:presLayoutVars>
          <dgm:bulletEnabled val="1"/>
        </dgm:presLayoutVars>
      </dgm:prSet>
      <dgm:spPr/>
    </dgm:pt>
    <dgm:pt modelId="{A3199735-F935-4DA9-A21A-610F7DCE514D}" type="pres">
      <dgm:prSet presAssocID="{9D9D7A85-7F87-480B-A9EF-0C7D519D2D06}" presName="FourConn_3-4" presStyleLbl="fgAccFollowNode1" presStyleIdx="2" presStyleCnt="3">
        <dgm:presLayoutVars>
          <dgm:bulletEnabled val="1"/>
        </dgm:presLayoutVars>
      </dgm:prSet>
      <dgm:spPr/>
    </dgm:pt>
    <dgm:pt modelId="{B03ABA41-06A8-45EE-ACE9-04924B1EB17E}" type="pres">
      <dgm:prSet presAssocID="{9D9D7A85-7F87-480B-A9EF-0C7D519D2D06}" presName="FourNodes_1_text" presStyleLbl="node1" presStyleIdx="3" presStyleCnt="4">
        <dgm:presLayoutVars>
          <dgm:bulletEnabled val="1"/>
        </dgm:presLayoutVars>
      </dgm:prSet>
      <dgm:spPr/>
    </dgm:pt>
    <dgm:pt modelId="{62B51F9E-1C37-489C-9FB6-F709FF37DD09}" type="pres">
      <dgm:prSet presAssocID="{9D9D7A85-7F87-480B-A9EF-0C7D519D2D06}" presName="FourNodes_2_text" presStyleLbl="node1" presStyleIdx="3" presStyleCnt="4">
        <dgm:presLayoutVars>
          <dgm:bulletEnabled val="1"/>
        </dgm:presLayoutVars>
      </dgm:prSet>
      <dgm:spPr/>
    </dgm:pt>
    <dgm:pt modelId="{9C76B627-BA3C-485F-BC8D-7740DA097839}" type="pres">
      <dgm:prSet presAssocID="{9D9D7A85-7F87-480B-A9EF-0C7D519D2D06}" presName="FourNodes_3_text" presStyleLbl="node1" presStyleIdx="3" presStyleCnt="4">
        <dgm:presLayoutVars>
          <dgm:bulletEnabled val="1"/>
        </dgm:presLayoutVars>
      </dgm:prSet>
      <dgm:spPr/>
    </dgm:pt>
    <dgm:pt modelId="{7DD12C35-0FBC-4DE2-BA7C-A1F7611C1796}" type="pres">
      <dgm:prSet presAssocID="{9D9D7A85-7F87-480B-A9EF-0C7D519D2D06}" presName="FourNodes_4_text" presStyleLbl="node1" presStyleIdx="3" presStyleCnt="4">
        <dgm:presLayoutVars>
          <dgm:bulletEnabled val="1"/>
        </dgm:presLayoutVars>
      </dgm:prSet>
      <dgm:spPr/>
    </dgm:pt>
  </dgm:ptLst>
  <dgm:cxnLst>
    <dgm:cxn modelId="{F2B04E00-1949-4FDB-BB5C-52DB8F60C232}" srcId="{9D9D7A85-7F87-480B-A9EF-0C7D519D2D06}" destId="{FB5991BF-3198-4399-A56B-098C069FDE96}" srcOrd="1" destOrd="0" parTransId="{498DA33F-7BAC-41B5-B41F-DC56E46624A6}" sibTransId="{AA6DBD3D-C413-47E2-AEB9-AAFCD227F2B3}"/>
    <dgm:cxn modelId="{8595C209-450A-487F-86FF-5E438DE92135}" srcId="{9D9D7A85-7F87-480B-A9EF-0C7D519D2D06}" destId="{46491C97-E101-42D5-B0F3-65C7E6BF4E4B}" srcOrd="2" destOrd="0" parTransId="{469DA6EA-0B3C-498F-9177-791A1E8C71F0}" sibTransId="{365F5947-0A7A-4B3E-8BDD-E43BD7A04636}"/>
    <dgm:cxn modelId="{022EB61E-A3A6-434C-BDFF-27A277B26691}" type="presOf" srcId="{B3DF54FD-0F13-4AFB-A79B-ACF38225B87A}" destId="{C2969162-A24B-477A-9762-78E629499725}" srcOrd="0" destOrd="0" presId="urn:microsoft.com/office/officeart/2005/8/layout/vProcess5"/>
    <dgm:cxn modelId="{2E2E892A-401E-4D2B-8855-F9CC60F0D435}" type="presOf" srcId="{3445343C-54A1-400E-9BFF-F74B7A334CDC}" destId="{B03ABA41-06A8-45EE-ACE9-04924B1EB17E}" srcOrd="1" destOrd="0" presId="urn:microsoft.com/office/officeart/2005/8/layout/vProcess5"/>
    <dgm:cxn modelId="{EC74C46C-3D48-4395-AC2E-E5F1F3C14E7C}" type="presOf" srcId="{8F17DDF2-CD3B-4312-8C2A-033E2AEC2382}" destId="{5D1D6819-BE12-458A-873A-1A39ACA89C61}" srcOrd="0" destOrd="0" presId="urn:microsoft.com/office/officeart/2005/8/layout/vProcess5"/>
    <dgm:cxn modelId="{BFFB4877-D47F-4F61-8867-AC813A6D5705}" srcId="{9D9D7A85-7F87-480B-A9EF-0C7D519D2D06}" destId="{3445343C-54A1-400E-9BFF-F74B7A334CDC}" srcOrd="0" destOrd="0" parTransId="{3656693D-684C-4AD7-957B-723E2DCB9A56}" sibTransId="{B3DF54FD-0F13-4AFB-A79B-ACF38225B87A}"/>
    <dgm:cxn modelId="{1A58C27A-1FBB-41CB-8756-5E41D70D91F1}" type="presOf" srcId="{365F5947-0A7A-4B3E-8BDD-E43BD7A04636}" destId="{A3199735-F935-4DA9-A21A-610F7DCE514D}" srcOrd="0" destOrd="0" presId="urn:microsoft.com/office/officeart/2005/8/layout/vProcess5"/>
    <dgm:cxn modelId="{F77EA58E-E5AD-42A2-9948-C4936BD73D5E}" type="presOf" srcId="{8F17DDF2-CD3B-4312-8C2A-033E2AEC2382}" destId="{7DD12C35-0FBC-4DE2-BA7C-A1F7611C1796}" srcOrd="1" destOrd="0" presId="urn:microsoft.com/office/officeart/2005/8/layout/vProcess5"/>
    <dgm:cxn modelId="{ADC41391-4189-450F-BC60-2E95DF8CB59F}" type="presOf" srcId="{46491C97-E101-42D5-B0F3-65C7E6BF4E4B}" destId="{A314D891-C156-46EC-AAB7-D4D27DAF1D57}" srcOrd="0" destOrd="0" presId="urn:microsoft.com/office/officeart/2005/8/layout/vProcess5"/>
    <dgm:cxn modelId="{266A1197-189D-41AD-83FA-9CC04C1096BF}" type="presOf" srcId="{46491C97-E101-42D5-B0F3-65C7E6BF4E4B}" destId="{9C76B627-BA3C-485F-BC8D-7740DA097839}" srcOrd="1" destOrd="0" presId="urn:microsoft.com/office/officeart/2005/8/layout/vProcess5"/>
    <dgm:cxn modelId="{34E1B0AF-13F5-483E-92B4-97804BECDE60}" type="presOf" srcId="{FB5991BF-3198-4399-A56B-098C069FDE96}" destId="{201E96E3-66AC-4812-B76E-BF3B2597EE92}" srcOrd="0" destOrd="0" presId="urn:microsoft.com/office/officeart/2005/8/layout/vProcess5"/>
    <dgm:cxn modelId="{41EE9DBC-03C9-4806-A314-4A06936679CC}" type="presOf" srcId="{3445343C-54A1-400E-9BFF-F74B7A334CDC}" destId="{A0103957-AC02-4F38-8163-D9D7A20A09D8}" srcOrd="0" destOrd="0" presId="urn:microsoft.com/office/officeart/2005/8/layout/vProcess5"/>
    <dgm:cxn modelId="{4B5014BD-D08B-43BC-98E4-B683E8A7D546}" srcId="{9D9D7A85-7F87-480B-A9EF-0C7D519D2D06}" destId="{8F17DDF2-CD3B-4312-8C2A-033E2AEC2382}" srcOrd="3" destOrd="0" parTransId="{5F293BA1-4FFC-473A-8F78-47F6771A6E1C}" sibTransId="{684FD9F3-FEB7-4CA8-BFB8-11541ADF3EDF}"/>
    <dgm:cxn modelId="{878C38C3-5B76-4EC6-AE3A-27E5163AB0FA}" type="presOf" srcId="{9D9D7A85-7F87-480B-A9EF-0C7D519D2D06}" destId="{EF81814F-7E11-4579-A9B8-4EB7A5D36AEF}" srcOrd="0" destOrd="0" presId="urn:microsoft.com/office/officeart/2005/8/layout/vProcess5"/>
    <dgm:cxn modelId="{0EE205C7-C3CD-4FB0-90FE-268237F008BE}" type="presOf" srcId="{FB5991BF-3198-4399-A56B-098C069FDE96}" destId="{62B51F9E-1C37-489C-9FB6-F709FF37DD09}" srcOrd="1" destOrd="0" presId="urn:microsoft.com/office/officeart/2005/8/layout/vProcess5"/>
    <dgm:cxn modelId="{93E5F0CF-C56A-4A87-AAF5-A2340DE48139}" type="presOf" srcId="{AA6DBD3D-C413-47E2-AEB9-AAFCD227F2B3}" destId="{7EECB2D2-007E-4927-9D8C-CD0FD54EB097}" srcOrd="0" destOrd="0" presId="urn:microsoft.com/office/officeart/2005/8/layout/vProcess5"/>
    <dgm:cxn modelId="{67240E09-818D-4367-A70F-DD9697D3132C}" type="presParOf" srcId="{EF81814F-7E11-4579-A9B8-4EB7A5D36AEF}" destId="{92D3D90E-4EB3-490F-9288-7CBE1CCE2671}" srcOrd="0" destOrd="0" presId="urn:microsoft.com/office/officeart/2005/8/layout/vProcess5"/>
    <dgm:cxn modelId="{BA84E730-5712-4076-A336-92F30F2306DF}" type="presParOf" srcId="{EF81814F-7E11-4579-A9B8-4EB7A5D36AEF}" destId="{A0103957-AC02-4F38-8163-D9D7A20A09D8}" srcOrd="1" destOrd="0" presId="urn:microsoft.com/office/officeart/2005/8/layout/vProcess5"/>
    <dgm:cxn modelId="{B7B96EFC-06B4-48EF-8192-9C21469FB575}" type="presParOf" srcId="{EF81814F-7E11-4579-A9B8-4EB7A5D36AEF}" destId="{201E96E3-66AC-4812-B76E-BF3B2597EE92}" srcOrd="2" destOrd="0" presId="urn:microsoft.com/office/officeart/2005/8/layout/vProcess5"/>
    <dgm:cxn modelId="{33CE5AEC-B18D-4DB4-A371-FAE4048ED3A4}" type="presParOf" srcId="{EF81814F-7E11-4579-A9B8-4EB7A5D36AEF}" destId="{A314D891-C156-46EC-AAB7-D4D27DAF1D57}" srcOrd="3" destOrd="0" presId="urn:microsoft.com/office/officeart/2005/8/layout/vProcess5"/>
    <dgm:cxn modelId="{4D980C9D-C127-4AAB-92B1-A1F2BC6F26BB}" type="presParOf" srcId="{EF81814F-7E11-4579-A9B8-4EB7A5D36AEF}" destId="{5D1D6819-BE12-458A-873A-1A39ACA89C61}" srcOrd="4" destOrd="0" presId="urn:microsoft.com/office/officeart/2005/8/layout/vProcess5"/>
    <dgm:cxn modelId="{EF7F51DC-6C27-4FFA-A698-EA85803493DB}" type="presParOf" srcId="{EF81814F-7E11-4579-A9B8-4EB7A5D36AEF}" destId="{C2969162-A24B-477A-9762-78E629499725}" srcOrd="5" destOrd="0" presId="urn:microsoft.com/office/officeart/2005/8/layout/vProcess5"/>
    <dgm:cxn modelId="{EA6BC2E5-FBB6-439B-A6D7-BFE451D32C0C}" type="presParOf" srcId="{EF81814F-7E11-4579-A9B8-4EB7A5D36AEF}" destId="{7EECB2D2-007E-4927-9D8C-CD0FD54EB097}" srcOrd="6" destOrd="0" presId="urn:microsoft.com/office/officeart/2005/8/layout/vProcess5"/>
    <dgm:cxn modelId="{76C7B8C9-E641-4B37-8B81-52224AE9F9D3}" type="presParOf" srcId="{EF81814F-7E11-4579-A9B8-4EB7A5D36AEF}" destId="{A3199735-F935-4DA9-A21A-610F7DCE514D}" srcOrd="7" destOrd="0" presId="urn:microsoft.com/office/officeart/2005/8/layout/vProcess5"/>
    <dgm:cxn modelId="{5AB5F6A3-F25A-48C4-BE9E-6250F03021F6}" type="presParOf" srcId="{EF81814F-7E11-4579-A9B8-4EB7A5D36AEF}" destId="{B03ABA41-06A8-45EE-ACE9-04924B1EB17E}" srcOrd="8" destOrd="0" presId="urn:microsoft.com/office/officeart/2005/8/layout/vProcess5"/>
    <dgm:cxn modelId="{B6AC36BB-6C25-4D19-B9B9-D78A78DF2C51}" type="presParOf" srcId="{EF81814F-7E11-4579-A9B8-4EB7A5D36AEF}" destId="{62B51F9E-1C37-489C-9FB6-F709FF37DD09}" srcOrd="9" destOrd="0" presId="urn:microsoft.com/office/officeart/2005/8/layout/vProcess5"/>
    <dgm:cxn modelId="{9F10AFB2-E269-499A-8CE1-9C183AAB7834}" type="presParOf" srcId="{EF81814F-7E11-4579-A9B8-4EB7A5D36AEF}" destId="{9C76B627-BA3C-485F-BC8D-7740DA097839}" srcOrd="10" destOrd="0" presId="urn:microsoft.com/office/officeart/2005/8/layout/vProcess5"/>
    <dgm:cxn modelId="{9C9D7206-74AA-484C-A751-0F5879547517}" type="presParOf" srcId="{EF81814F-7E11-4579-A9B8-4EB7A5D36AEF}" destId="{7DD12C35-0FBC-4DE2-BA7C-A1F7611C179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03957-AC02-4F38-8163-D9D7A20A09D8}">
      <dsp:nvSpPr>
        <dsp:cNvPr id="0" name=""/>
        <dsp:cNvSpPr/>
      </dsp:nvSpPr>
      <dsp:spPr>
        <a:xfrm>
          <a:off x="0" y="0"/>
          <a:ext cx="3818379" cy="78178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AU" sz="1300" kern="1200" dirty="0"/>
            <a:t>Student will need to have a charged laptop every lesson.</a:t>
          </a:r>
          <a:endParaRPr lang="en-US" sz="1300" kern="1200" dirty="0"/>
        </a:p>
      </dsp:txBody>
      <dsp:txXfrm>
        <a:off x="22898" y="22898"/>
        <a:ext cx="2908707" cy="735991"/>
      </dsp:txXfrm>
    </dsp:sp>
    <dsp:sp modelId="{201E96E3-66AC-4812-B76E-BF3B2597EE92}">
      <dsp:nvSpPr>
        <dsp:cNvPr id="0" name=""/>
        <dsp:cNvSpPr/>
      </dsp:nvSpPr>
      <dsp:spPr>
        <a:xfrm>
          <a:off x="319789" y="923931"/>
          <a:ext cx="3818379" cy="78178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AU" sz="1300" kern="1200"/>
            <a:t>Course Content can be found on Onenote under relevant syllabus dotpoint tab.</a:t>
          </a:r>
          <a:endParaRPr lang="en-US" sz="1300" kern="1200"/>
        </a:p>
      </dsp:txBody>
      <dsp:txXfrm>
        <a:off x="342687" y="946829"/>
        <a:ext cx="2944631" cy="735991"/>
      </dsp:txXfrm>
    </dsp:sp>
    <dsp:sp modelId="{A314D891-C156-46EC-AAB7-D4D27DAF1D57}">
      <dsp:nvSpPr>
        <dsp:cNvPr id="0" name=""/>
        <dsp:cNvSpPr/>
      </dsp:nvSpPr>
      <dsp:spPr>
        <a:xfrm>
          <a:off x="634805" y="1847862"/>
          <a:ext cx="3818379" cy="78178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AU" sz="1300" kern="1200"/>
            <a:t>If students are absent- work for the lesson can be found in Collaboration Space for the relevant Term/Week /Day.</a:t>
          </a:r>
          <a:endParaRPr lang="en-US" sz="1300" kern="1200"/>
        </a:p>
      </dsp:txBody>
      <dsp:txXfrm>
        <a:off x="657703" y="1870760"/>
        <a:ext cx="2949404" cy="735991"/>
      </dsp:txXfrm>
    </dsp:sp>
    <dsp:sp modelId="{5D1D6819-BE12-458A-873A-1A39ACA89C61}">
      <dsp:nvSpPr>
        <dsp:cNvPr id="0" name=""/>
        <dsp:cNvSpPr/>
      </dsp:nvSpPr>
      <dsp:spPr>
        <a:xfrm>
          <a:off x="954594" y="2771793"/>
          <a:ext cx="3818379" cy="78178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AU" sz="1300" kern="1200"/>
            <a:t>Assignments and Notifications will be published and submitted on Teams.</a:t>
          </a:r>
          <a:endParaRPr lang="en-US" sz="1300" kern="1200"/>
        </a:p>
      </dsp:txBody>
      <dsp:txXfrm>
        <a:off x="977492" y="2794691"/>
        <a:ext cx="2944631" cy="735991"/>
      </dsp:txXfrm>
    </dsp:sp>
    <dsp:sp modelId="{C2969162-A24B-477A-9762-78E629499725}">
      <dsp:nvSpPr>
        <dsp:cNvPr id="0" name=""/>
        <dsp:cNvSpPr/>
      </dsp:nvSpPr>
      <dsp:spPr>
        <a:xfrm>
          <a:off x="3310217" y="598778"/>
          <a:ext cx="508162" cy="5081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3424553" y="598778"/>
        <a:ext cx="279490" cy="382392"/>
      </dsp:txXfrm>
    </dsp:sp>
    <dsp:sp modelId="{7EECB2D2-007E-4927-9D8C-CD0FD54EB097}">
      <dsp:nvSpPr>
        <dsp:cNvPr id="0" name=""/>
        <dsp:cNvSpPr/>
      </dsp:nvSpPr>
      <dsp:spPr>
        <a:xfrm>
          <a:off x="3630006" y="1522709"/>
          <a:ext cx="508162" cy="5081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3744342" y="1522709"/>
        <a:ext cx="279490" cy="382392"/>
      </dsp:txXfrm>
    </dsp:sp>
    <dsp:sp modelId="{A3199735-F935-4DA9-A21A-610F7DCE514D}">
      <dsp:nvSpPr>
        <dsp:cNvPr id="0" name=""/>
        <dsp:cNvSpPr/>
      </dsp:nvSpPr>
      <dsp:spPr>
        <a:xfrm>
          <a:off x="3945022" y="2446640"/>
          <a:ext cx="508162" cy="5081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059358" y="2446640"/>
        <a:ext cx="279490" cy="38239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4CD383-0C8A-4D16-A9ED-596D0B11D2A6}" type="datetimeFigureOut">
              <a:rPr lang="en-AU" smtClean="0"/>
              <a:t>25/03/2025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5EEBE2-7956-4795-939C-4784FD8BDB10}" type="slidenum">
              <a:rPr lang="en-AU" smtClean="0"/>
              <a:t>‹#›</a:t>
            </a:fld>
            <a:endParaRPr lang="en-AU"/>
          </a:p>
        </p:txBody>
      </p:sp>
    </p:spTree>
    <p:extLst>
      <p:ext uri="{BB962C8B-B14F-4D97-AF65-F5344CB8AC3E}">
        <p14:creationId xmlns:p14="http://schemas.microsoft.com/office/powerpoint/2010/main" val="379660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5EEBE2-7956-4795-939C-4784FD8BDB10}" type="slidenum">
              <a:rPr lang="en-AU" smtClean="0"/>
              <a:t>6</a:t>
            </a:fld>
            <a:endParaRPr lang="en-AU"/>
          </a:p>
        </p:txBody>
      </p:sp>
    </p:spTree>
    <p:extLst>
      <p:ext uri="{BB962C8B-B14F-4D97-AF65-F5344CB8AC3E}">
        <p14:creationId xmlns:p14="http://schemas.microsoft.com/office/powerpoint/2010/main" val="512367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7AAC-2D7C-DFE9-7623-3D459E1215C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4498CDC3-DD0E-763E-8778-A0BE9090E4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67174709-BA2D-3EFD-8068-A1E0EF332E01}"/>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605165EC-9A84-B6DD-BB1E-9D79CDA90B6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71C625B-79C6-337A-7778-21D383B5F85F}"/>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4039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3C1D-6917-1FD1-7500-47E760ED9493}"/>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1E0CE245-995F-1455-77B2-61D53A63396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8AE7C721-B02D-231E-0B63-5B374886D58B}"/>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95C316DA-0C12-6BDA-D003-FFD6C45AAC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99A23D-5B82-32E3-475F-E51C392B7B29}"/>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1450540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3ED181-825E-FBC2-DF15-A0EF61446E3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5E320B96-DA62-04AF-BA67-811CD3695D6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1053490-FC51-0A36-CF50-D30D2FD55D12}"/>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7879EBD8-E7ED-6EAE-A1D4-E3ACA44BB3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F7E548A-0728-A273-1F64-B930634C7D6E}"/>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42445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4786-13E6-6823-7022-34C31979580E}"/>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86CCBD07-90CD-99E0-907D-F93C221422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26191349-5AF7-894D-84A6-3354190233B3}"/>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5F10A2F9-CC42-5D96-1B5D-A7D841DC1F2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E301886-814E-8BD1-66FF-4DDCB190602D}"/>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330168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06AC5-64D6-D51C-D0D8-B7C9848BE1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7920135D-05FD-D5CE-0CE6-EAD5C37F4B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9F3FE2D-379C-2BEE-F6F1-49F2DF3B5F61}"/>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427A71D0-5581-982A-0CE3-160EDC2DA16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35EC104-19B2-F223-2E4C-1D84AE32CB11}"/>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44428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F8AF4-3494-834F-ABE1-CC02D3AAF5AD}"/>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B5009717-5519-4238-E218-9A6832DA287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9A14B48-2EDA-4788-E2EA-8B4CDF5F586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2E69B7A1-BEAD-1A7A-591C-87D1AA3F55A2}"/>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6" name="Footer Placeholder 5">
            <a:extLst>
              <a:ext uri="{FF2B5EF4-FFF2-40B4-BE49-F238E27FC236}">
                <a16:creationId xmlns:a16="http://schemas.microsoft.com/office/drawing/2014/main" id="{62535874-8180-2DE6-560C-9B4C3E9091F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3A08E5A-D814-BEBE-6817-8B86319B3EB5}"/>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119610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A65CF-1069-D1E6-C222-D4E677DA57A1}"/>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D12C0C25-8109-3798-5736-19BD01F6B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1E7DD41-29FE-CC06-F77B-F3495F98F33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A7921C98-4487-DCFF-F725-FD4CC77223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424C779-7597-019B-25AC-35C75B1C643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5ABBD6E9-720F-5268-207C-9A71FBEA9EE1}"/>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8" name="Footer Placeholder 7">
            <a:extLst>
              <a:ext uri="{FF2B5EF4-FFF2-40B4-BE49-F238E27FC236}">
                <a16:creationId xmlns:a16="http://schemas.microsoft.com/office/drawing/2014/main" id="{EFF46190-55BB-2DDC-9C4A-F0D8668EB7C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7DB2B8C-A1F6-460F-F30B-5F64F94C30BF}"/>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58213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0DC7C-1CE2-97F2-ED60-4547DA2C446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D221487A-58EE-14DD-61EC-6596E8350135}"/>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4" name="Footer Placeholder 3">
            <a:extLst>
              <a:ext uri="{FF2B5EF4-FFF2-40B4-BE49-F238E27FC236}">
                <a16:creationId xmlns:a16="http://schemas.microsoft.com/office/drawing/2014/main" id="{D389B9E0-6135-EBC0-38EA-3CA18D22075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75526E0-B508-D061-C020-7C7218324376}"/>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175754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36B835-3753-1DBC-4A38-CB744C265451}"/>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3" name="Footer Placeholder 2">
            <a:extLst>
              <a:ext uri="{FF2B5EF4-FFF2-40B4-BE49-F238E27FC236}">
                <a16:creationId xmlns:a16="http://schemas.microsoft.com/office/drawing/2014/main" id="{4D320459-EB32-D7F0-07E1-6AD688A2558F}"/>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D574888-DDA4-C8E9-BC16-277FAE47C505}"/>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199329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36CAF-6BF8-4BC3-053B-5CF9904C08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19222D4E-B3BE-1F6B-6A7B-5B78EAA44A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8F9545AC-4297-DAA3-81FA-E079621E8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E88F410-25DE-930E-9482-34EFB4269B1E}"/>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6" name="Footer Placeholder 5">
            <a:extLst>
              <a:ext uri="{FF2B5EF4-FFF2-40B4-BE49-F238E27FC236}">
                <a16:creationId xmlns:a16="http://schemas.microsoft.com/office/drawing/2014/main" id="{F8096B9B-CC8B-3566-2EE6-4531FA29146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E2412D9-E87E-0AA9-7285-58EA7E79B2B0}"/>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1634070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FB1B-ACD6-445C-FA40-60D0A453C3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608145BC-A88C-0908-23CD-D9D988614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FF6B3408-EC14-8028-49FD-F78BE3EA7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26C31A4-4136-5DD2-0FF7-4BBCDE5581DC}"/>
              </a:ext>
            </a:extLst>
          </p:cNvPr>
          <p:cNvSpPr>
            <a:spLocks noGrp="1"/>
          </p:cNvSpPr>
          <p:nvPr>
            <p:ph type="dt" sz="half" idx="10"/>
          </p:nvPr>
        </p:nvSpPr>
        <p:spPr/>
        <p:txBody>
          <a:bodyPr/>
          <a:lstStyle/>
          <a:p>
            <a:fld id="{79C66792-4F53-4D3D-984A-090DCC06552F}" type="datetimeFigureOut">
              <a:rPr lang="en-AU" smtClean="0"/>
              <a:t>25/03/2025</a:t>
            </a:fld>
            <a:endParaRPr lang="en-AU"/>
          </a:p>
        </p:txBody>
      </p:sp>
      <p:sp>
        <p:nvSpPr>
          <p:cNvPr id="6" name="Footer Placeholder 5">
            <a:extLst>
              <a:ext uri="{FF2B5EF4-FFF2-40B4-BE49-F238E27FC236}">
                <a16:creationId xmlns:a16="http://schemas.microsoft.com/office/drawing/2014/main" id="{1E477430-AE4B-E4C5-6F17-71E83F35DFE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965472D-3012-55F3-5A6A-CCFA0F429B47}"/>
              </a:ext>
            </a:extLst>
          </p:cNvPr>
          <p:cNvSpPr>
            <a:spLocks noGrp="1"/>
          </p:cNvSpPr>
          <p:nvPr>
            <p:ph type="sldNum" sz="quarter" idx="12"/>
          </p:nvPr>
        </p:nvSpPr>
        <p:spPr/>
        <p:txBody>
          <a:bodyPr/>
          <a:lstStyle/>
          <a:p>
            <a:fld id="{C0AD9E78-071A-4A46-8679-257D94C4CFD9}" type="slidenum">
              <a:rPr lang="en-AU" smtClean="0"/>
              <a:t>‹#›</a:t>
            </a:fld>
            <a:endParaRPr lang="en-AU"/>
          </a:p>
        </p:txBody>
      </p:sp>
    </p:spTree>
    <p:extLst>
      <p:ext uri="{BB962C8B-B14F-4D97-AF65-F5344CB8AC3E}">
        <p14:creationId xmlns:p14="http://schemas.microsoft.com/office/powerpoint/2010/main" val="224691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53E099-3E65-420B-39FE-35D1B1CDAA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AE8798E5-6A69-A019-6C7B-E2318AFFA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09E13F5-6070-B75B-6F05-8C9DE6A5C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C66792-4F53-4D3D-984A-090DCC06552F}" type="datetimeFigureOut">
              <a:rPr lang="en-AU" smtClean="0"/>
              <a:t>25/03/2025</a:t>
            </a:fld>
            <a:endParaRPr lang="en-AU"/>
          </a:p>
        </p:txBody>
      </p:sp>
      <p:sp>
        <p:nvSpPr>
          <p:cNvPr id="5" name="Footer Placeholder 4">
            <a:extLst>
              <a:ext uri="{FF2B5EF4-FFF2-40B4-BE49-F238E27FC236}">
                <a16:creationId xmlns:a16="http://schemas.microsoft.com/office/drawing/2014/main" id="{E7624DB4-18A2-283A-BFF1-3AB09CF23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1B4F9316-1056-7FBE-0ACD-C6E70F531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AD9E78-071A-4A46-8679-257D94C4CFD9}" type="slidenum">
              <a:rPr lang="en-AU" smtClean="0"/>
              <a:t>‹#›</a:t>
            </a:fld>
            <a:endParaRPr lang="en-AU"/>
          </a:p>
        </p:txBody>
      </p:sp>
    </p:spTree>
    <p:extLst>
      <p:ext uri="{BB962C8B-B14F-4D97-AF65-F5344CB8AC3E}">
        <p14:creationId xmlns:p14="http://schemas.microsoft.com/office/powerpoint/2010/main" val="2844209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eaf on test tubes">
            <a:extLst>
              <a:ext uri="{FF2B5EF4-FFF2-40B4-BE49-F238E27FC236}">
                <a16:creationId xmlns:a16="http://schemas.microsoft.com/office/drawing/2014/main" id="{8BC1D4D2-4A01-8197-6C7F-00DFC184F29D}"/>
              </a:ext>
            </a:extLst>
          </p:cNvPr>
          <p:cNvPicPr>
            <a:picLocks noChangeAspect="1"/>
          </p:cNvPicPr>
          <p:nvPr/>
        </p:nvPicPr>
        <p:blipFill>
          <a:blip r:embed="rId2"/>
          <a:srcRect l="10391" r="10391"/>
          <a:stretch/>
        </p:blipFill>
        <p:spPr>
          <a:xfrm>
            <a:off x="4038599" y="10"/>
            <a:ext cx="8160026" cy="6875809"/>
          </a:xfrm>
          <a:prstGeom prst="rect">
            <a:avLst/>
          </a:prstGeom>
        </p:spPr>
      </p:pic>
      <p:sp>
        <p:nvSpPr>
          <p:cNvPr id="26" name="Freeform: Shape 25">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15B0C12-FC44-EDAA-E235-4956EBA51755}"/>
              </a:ext>
            </a:extLst>
          </p:cNvPr>
          <p:cNvSpPr>
            <a:spLocks noGrp="1"/>
          </p:cNvSpPr>
          <p:nvPr>
            <p:ph type="ctrTitle"/>
          </p:nvPr>
        </p:nvSpPr>
        <p:spPr>
          <a:xfrm>
            <a:off x="534473" y="2950387"/>
            <a:ext cx="3052293" cy="3531403"/>
          </a:xfrm>
        </p:spPr>
        <p:txBody>
          <a:bodyPr anchor="t">
            <a:normAutofit/>
          </a:bodyPr>
          <a:lstStyle/>
          <a:p>
            <a:pPr algn="r"/>
            <a:r>
              <a:rPr lang="en-AU" sz="4000">
                <a:solidFill>
                  <a:srgbClr val="FFFFFF"/>
                </a:solidFill>
              </a:rPr>
              <a:t>Year 11 Investigating Science</a:t>
            </a:r>
          </a:p>
        </p:txBody>
      </p:sp>
      <p:sp>
        <p:nvSpPr>
          <p:cNvPr id="3" name="Subtitle 2">
            <a:extLst>
              <a:ext uri="{FF2B5EF4-FFF2-40B4-BE49-F238E27FC236}">
                <a16:creationId xmlns:a16="http://schemas.microsoft.com/office/drawing/2014/main" id="{935B726D-AF64-D6BB-827D-427F9D37994C}"/>
              </a:ext>
            </a:extLst>
          </p:cNvPr>
          <p:cNvSpPr>
            <a:spLocks noGrp="1"/>
          </p:cNvSpPr>
          <p:nvPr>
            <p:ph type="subTitle" idx="1"/>
          </p:nvPr>
        </p:nvSpPr>
        <p:spPr>
          <a:xfrm>
            <a:off x="777922" y="743803"/>
            <a:ext cx="2808844" cy="1382392"/>
          </a:xfrm>
        </p:spPr>
        <p:txBody>
          <a:bodyPr anchor="b">
            <a:normAutofit/>
          </a:bodyPr>
          <a:lstStyle/>
          <a:p>
            <a:pPr algn="r"/>
            <a:r>
              <a:rPr lang="en-AU" sz="2000">
                <a:solidFill>
                  <a:srgbClr val="FFFFFF"/>
                </a:solidFill>
              </a:rPr>
              <a:t>2025</a:t>
            </a:r>
          </a:p>
        </p:txBody>
      </p:sp>
    </p:spTree>
    <p:extLst>
      <p:ext uri="{BB962C8B-B14F-4D97-AF65-F5344CB8AC3E}">
        <p14:creationId xmlns:p14="http://schemas.microsoft.com/office/powerpoint/2010/main" val="136899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DAF244-3FE5-DA28-5D3E-CDA7B0FBD01A}"/>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a:solidFill>
                  <a:srgbClr val="FFFFFF"/>
                </a:solidFill>
              </a:rPr>
              <a:t>Mrs Rebecca Ralph</a:t>
            </a:r>
          </a:p>
        </p:txBody>
      </p:sp>
      <p:sp>
        <p:nvSpPr>
          <p:cNvPr id="6" name="TextBox 5">
            <a:extLst>
              <a:ext uri="{FF2B5EF4-FFF2-40B4-BE49-F238E27FC236}">
                <a16:creationId xmlns:a16="http://schemas.microsoft.com/office/drawing/2014/main" id="{0D3EE17A-9763-AD9B-BEA0-946B3831A283}"/>
              </a:ext>
            </a:extLst>
          </p:cNvPr>
          <p:cNvSpPr txBox="1"/>
          <p:nvPr/>
        </p:nvSpPr>
        <p:spPr>
          <a:xfrm>
            <a:off x="4581727" y="649480"/>
            <a:ext cx="3025303" cy="5546047"/>
          </a:xfrm>
          <a:prstGeom prst="rect">
            <a:avLst/>
          </a:prstGeom>
        </p:spPr>
        <p:txBody>
          <a:bodyPr vert="horz" lIns="91440" tIns="45720" rIns="91440" bIns="45720" rtlCol="0" anchor="ctr">
            <a:normAutofit/>
          </a:bodyPr>
          <a:lstStyle/>
          <a:p>
            <a:pPr>
              <a:lnSpc>
                <a:spcPct val="90000"/>
              </a:lnSpc>
              <a:spcAft>
                <a:spcPts val="600"/>
              </a:spcAft>
            </a:pPr>
            <a:r>
              <a:rPr lang="en-US" sz="1700" b="1" dirty="0"/>
              <a:t>A bit about myself</a:t>
            </a:r>
          </a:p>
          <a:p>
            <a:pPr>
              <a:lnSpc>
                <a:spcPct val="90000"/>
              </a:lnSpc>
              <a:spcAft>
                <a:spcPts val="600"/>
              </a:spcAft>
            </a:pPr>
            <a:r>
              <a:rPr lang="en-US" sz="1700" dirty="0"/>
              <a:t>I am the Head Teacher of Science and have proudly taught at St Clair High School for 20 years. This year marks the 6th time I’ve taught the Investigating Science course.</a:t>
            </a:r>
          </a:p>
          <a:p>
            <a:pPr>
              <a:lnSpc>
                <a:spcPct val="90000"/>
              </a:lnSpc>
              <a:spcAft>
                <a:spcPts val="600"/>
              </a:spcAft>
            </a:pPr>
            <a:r>
              <a:rPr lang="en-US" sz="1700" b="1" dirty="0"/>
              <a:t>Why I Love Teaching Science</a:t>
            </a:r>
          </a:p>
          <a:p>
            <a:pPr>
              <a:lnSpc>
                <a:spcPct val="90000"/>
              </a:lnSpc>
              <a:spcAft>
                <a:spcPts val="600"/>
              </a:spcAft>
            </a:pPr>
            <a:r>
              <a:rPr lang="en-US" sz="1700" dirty="0"/>
              <a:t>I’m passionate about science because it encourages curiosity, critical thinking, and discovery. I love helping students explore how Science explains the world around them and seeing them develop skills that empower their future.</a:t>
            </a:r>
          </a:p>
          <a:p>
            <a:pPr indent="-228600">
              <a:lnSpc>
                <a:spcPct val="90000"/>
              </a:lnSpc>
              <a:spcAft>
                <a:spcPts val="600"/>
              </a:spcAft>
              <a:buFont typeface="Arial" panose="020B0604020202020204" pitchFamily="34" charset="0"/>
              <a:buChar char="•"/>
            </a:pPr>
            <a:endParaRPr lang="en-US" sz="1700" dirty="0"/>
          </a:p>
        </p:txBody>
      </p:sp>
      <p:pic>
        <p:nvPicPr>
          <p:cNvPr id="5" name="Content Placeholder 4" descr="A person wearing glasses and a white shirt&#10;&#10;AI-generated content may be incorrect.">
            <a:extLst>
              <a:ext uri="{FF2B5EF4-FFF2-40B4-BE49-F238E27FC236}">
                <a16:creationId xmlns:a16="http://schemas.microsoft.com/office/drawing/2014/main" id="{DB578E5E-35AC-A3E1-8960-E6863938DF1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6345" r="4473"/>
          <a:stretch/>
        </p:blipFill>
        <p:spPr>
          <a:xfrm>
            <a:off x="8109502" y="10"/>
            <a:ext cx="4082498" cy="6857990"/>
          </a:xfrm>
          <a:prstGeom prst="rect">
            <a:avLst/>
          </a:prstGeom>
        </p:spPr>
      </p:pic>
    </p:spTree>
    <p:extLst>
      <p:ext uri="{BB962C8B-B14F-4D97-AF65-F5344CB8AC3E}">
        <p14:creationId xmlns:p14="http://schemas.microsoft.com/office/powerpoint/2010/main" val="394682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2B2808-30C9-E299-4890-A0129A67C602}"/>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b="1" kern="1200">
                <a:solidFill>
                  <a:srgbClr val="FFFFFF"/>
                </a:solidFill>
                <a:latin typeface="+mj-lt"/>
                <a:ea typeface="+mj-ea"/>
                <a:cs typeface="+mj-cs"/>
              </a:rPr>
              <a:t>What Students Are Learning in Topic 1</a:t>
            </a:r>
            <a:endParaRPr lang="en-US" sz="4000" kern="120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F4684A48-BA62-B7EC-3DB6-FA9A9D0396D8}"/>
              </a:ext>
            </a:extLst>
          </p:cNvPr>
          <p:cNvSpPr>
            <a:spLocks noGrp="1"/>
          </p:cNvSpPr>
          <p:nvPr>
            <p:ph sz="half" idx="1"/>
          </p:nvPr>
        </p:nvSpPr>
        <p:spPr>
          <a:xfrm>
            <a:off x="4810259" y="649480"/>
            <a:ext cx="6555347" cy="5546047"/>
          </a:xfrm>
        </p:spPr>
        <p:txBody>
          <a:bodyPr vert="horz" lIns="91440" tIns="45720" rIns="91440" bIns="45720" rtlCol="0" anchor="ctr">
            <a:normAutofit/>
          </a:bodyPr>
          <a:lstStyle/>
          <a:p>
            <a:r>
              <a:rPr lang="en-US" sz="1700" b="1"/>
              <a:t>Observation &amp; Investigation:</a:t>
            </a:r>
            <a:br>
              <a:rPr lang="en-US" sz="1700"/>
            </a:br>
            <a:r>
              <a:rPr lang="en-US" sz="1700"/>
              <a:t>Students learn that all scientific investigation starts with careful observation. They are taught to ask meaningful questions about the world around them and investigate real-world phenomena.</a:t>
            </a:r>
          </a:p>
          <a:p>
            <a:r>
              <a:rPr lang="en-US" sz="1700" b="1"/>
              <a:t>Collecting Data:</a:t>
            </a:r>
            <a:br>
              <a:rPr lang="en-US" sz="1700"/>
            </a:br>
            <a:r>
              <a:rPr lang="en-US" sz="1700"/>
              <a:t>They gather both </a:t>
            </a:r>
            <a:r>
              <a:rPr lang="en-US" sz="1700" b="1"/>
              <a:t>qualitative</a:t>
            </a:r>
            <a:r>
              <a:rPr lang="en-US" sz="1700"/>
              <a:t> (descriptive) and </a:t>
            </a:r>
            <a:r>
              <a:rPr lang="en-US" sz="1700" b="1"/>
              <a:t>quantitative</a:t>
            </a:r>
            <a:r>
              <a:rPr lang="en-US" sz="1700"/>
              <a:t> (numerical) data, using a variety of tools and methods.</a:t>
            </a:r>
          </a:p>
          <a:p>
            <a:r>
              <a:rPr lang="en-US" sz="1700" b="1"/>
              <a:t>Practical Investigations:</a:t>
            </a:r>
            <a:br>
              <a:rPr lang="en-US" sz="1700"/>
            </a:br>
            <a:r>
              <a:rPr lang="en-US" sz="1700"/>
              <a:t>Students design and conduct their own experiments, either individually or in groups, focusing on making reliable observations and testing scientific hypotheses.</a:t>
            </a:r>
          </a:p>
          <a:p>
            <a:r>
              <a:rPr lang="en-US" sz="1700" b="1"/>
              <a:t>Key Skills Developed:</a:t>
            </a:r>
          </a:p>
          <a:p>
            <a:r>
              <a:rPr lang="en-US" sz="1700"/>
              <a:t>✔️ How to develop and evaluate scientific questions and hypotheses</a:t>
            </a:r>
            <a:br>
              <a:rPr lang="en-US" sz="1700"/>
            </a:br>
            <a:r>
              <a:rPr lang="en-US" sz="1700"/>
              <a:t>✔️ How to collect valid, reliable primary and secondary data</a:t>
            </a:r>
            <a:br>
              <a:rPr lang="en-US" sz="1700"/>
            </a:br>
            <a:r>
              <a:rPr lang="en-US" sz="1700"/>
              <a:t>✔️ How to analyse information using a range of media</a:t>
            </a:r>
            <a:br>
              <a:rPr lang="en-US" sz="1700"/>
            </a:br>
            <a:r>
              <a:rPr lang="en-US" sz="1700"/>
              <a:t>✔️ How to understand the role of observation in driving scientific progress</a:t>
            </a:r>
          </a:p>
          <a:p>
            <a:pPr marL="0" lvl="0"/>
            <a:endParaRPr lang="en-US" sz="1700">
              <a:effectLst/>
            </a:endParaRPr>
          </a:p>
          <a:p>
            <a:endParaRPr lang="en-US" sz="1700"/>
          </a:p>
        </p:txBody>
      </p:sp>
    </p:spTree>
    <p:extLst>
      <p:ext uri="{BB962C8B-B14F-4D97-AF65-F5344CB8AC3E}">
        <p14:creationId xmlns:p14="http://schemas.microsoft.com/office/powerpoint/2010/main" val="868370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795F2D-4103-FF6B-F91B-FF90A93A9160}"/>
              </a:ext>
            </a:extLst>
          </p:cNvPr>
          <p:cNvSpPr>
            <a:spLocks noGrp="1"/>
          </p:cNvSpPr>
          <p:nvPr>
            <p:ph type="title"/>
          </p:nvPr>
        </p:nvSpPr>
        <p:spPr>
          <a:xfrm>
            <a:off x="466722" y="586855"/>
            <a:ext cx="3201366" cy="3387497"/>
          </a:xfrm>
        </p:spPr>
        <p:txBody>
          <a:bodyPr anchor="b">
            <a:normAutofit/>
          </a:bodyPr>
          <a:lstStyle/>
          <a:p>
            <a:pPr algn="r"/>
            <a:r>
              <a:rPr lang="en-AU" sz="40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Assessment  Tasks</a:t>
            </a:r>
            <a:br>
              <a:rPr lang="en-AU" sz="40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en-AU" sz="4000">
              <a:solidFill>
                <a:srgbClr val="FFFFFF"/>
              </a:solidFill>
            </a:endParaRPr>
          </a:p>
        </p:txBody>
      </p:sp>
      <p:sp>
        <p:nvSpPr>
          <p:cNvPr id="3" name="Content Placeholder 2">
            <a:extLst>
              <a:ext uri="{FF2B5EF4-FFF2-40B4-BE49-F238E27FC236}">
                <a16:creationId xmlns:a16="http://schemas.microsoft.com/office/drawing/2014/main" id="{D86A95AA-2F84-6D6B-B5AC-0FE5E98F6C6F}"/>
              </a:ext>
            </a:extLst>
          </p:cNvPr>
          <p:cNvSpPr>
            <a:spLocks noGrp="1"/>
          </p:cNvSpPr>
          <p:nvPr>
            <p:ph idx="1"/>
          </p:nvPr>
        </p:nvSpPr>
        <p:spPr>
          <a:xfrm>
            <a:off x="4810259" y="649480"/>
            <a:ext cx="6555347" cy="5546047"/>
          </a:xfrm>
        </p:spPr>
        <p:txBody>
          <a:bodyPr anchor="ctr">
            <a:normAutofit/>
          </a:bodyPr>
          <a:lstStyle/>
          <a:p>
            <a:pPr marL="342900" lvl="0" indent="-342900">
              <a:buFont typeface="Symbol" panose="05050102010706020507" pitchFamily="18" charset="2"/>
              <a:buChar char=""/>
            </a:pPr>
            <a:r>
              <a:rPr lang="en-AU" sz="2000" kern="100" dirty="0">
                <a:latin typeface="Aptos" panose="020B0004020202020204" pitchFamily="34" charset="0"/>
                <a:ea typeface="Aptos" panose="020B0004020202020204" pitchFamily="34" charset="0"/>
                <a:cs typeface="Times New Roman" panose="02020603050405020304" pitchFamily="18" charset="0"/>
              </a:rPr>
              <a:t>Assessment task 1</a:t>
            </a:r>
            <a:r>
              <a:rPr lang="en-AU" sz="2000" kern="100" dirty="0">
                <a:effectLst/>
                <a:latin typeface="Aptos" panose="020B0004020202020204" pitchFamily="34" charset="0"/>
                <a:ea typeface="Aptos" panose="020B0004020202020204" pitchFamily="34" charset="0"/>
                <a:cs typeface="Times New Roman" panose="02020603050405020304" pitchFamily="18" charset="0"/>
              </a:rPr>
              <a:t> was handed out Week 7. This is a depth study, students have been allocated 10 hours of class time to assist in the completion. They are required to complete scientific research on solar power or wind power, complete an experiment and write a scientific paper. This is due Week 10 4/4/25 at 8:20am in the morning uploaded electronically to Teams. A paper copy is to be handed in at the start of their lesson that day P2.</a:t>
            </a:r>
          </a:p>
          <a:p>
            <a:r>
              <a:rPr lang="en-AU" sz="2000" kern="100" dirty="0">
                <a:latin typeface="Aptos" panose="020B0004020202020204" pitchFamily="34" charset="0"/>
                <a:ea typeface="Aptos" panose="020B0004020202020204" pitchFamily="34" charset="0"/>
                <a:cs typeface="Times New Roman" panose="02020603050405020304" pitchFamily="18" charset="0"/>
              </a:rPr>
              <a:t>Assessment task 2 will be completed in Week 3 Term 2. This will be an in-class task based on the excursion that is being run on Wednesday Week 1 Term 2 to Penrith Lakes.30/4/25. Students are expected to attend the excursion this has been sent out via </a:t>
            </a:r>
            <a:r>
              <a:rPr lang="en-AU" sz="2000" kern="100" dirty="0" err="1">
                <a:latin typeface="Aptos" panose="020B0004020202020204" pitchFamily="34" charset="0"/>
                <a:ea typeface="Aptos" panose="020B0004020202020204" pitchFamily="34" charset="0"/>
                <a:cs typeface="Times New Roman" panose="02020603050405020304" pitchFamily="18" charset="0"/>
              </a:rPr>
              <a:t>SchoolBytes</a:t>
            </a:r>
            <a:r>
              <a:rPr lang="en-AU" sz="2000" kern="100" dirty="0">
                <a:latin typeface="Aptos" panose="020B0004020202020204" pitchFamily="34" charset="0"/>
                <a:ea typeface="Aptos" panose="020B0004020202020204" pitchFamily="34" charset="0"/>
                <a:cs typeface="Times New Roman" panose="02020603050405020304" pitchFamily="18" charset="0"/>
              </a:rPr>
              <a:t>.</a:t>
            </a:r>
          </a:p>
          <a:p>
            <a:r>
              <a:rPr lang="en-AU" sz="2000" kern="100" dirty="0">
                <a:effectLst/>
                <a:latin typeface="Aptos" panose="020B0004020202020204" pitchFamily="34" charset="0"/>
                <a:ea typeface="Aptos" panose="020B0004020202020204" pitchFamily="34" charset="0"/>
                <a:cs typeface="Times New Roman" panose="02020603050405020304" pitchFamily="18" charset="0"/>
              </a:rPr>
              <a:t>Assessment Task 3 will be the </a:t>
            </a:r>
            <a:r>
              <a:rPr lang="en-AU" sz="2000" kern="100" dirty="0">
                <a:latin typeface="Aptos" panose="020B0004020202020204" pitchFamily="34" charset="0"/>
                <a:ea typeface="Aptos" panose="020B0004020202020204" pitchFamily="34" charset="0"/>
                <a:cs typeface="Times New Roman" panose="02020603050405020304" pitchFamily="18" charset="0"/>
              </a:rPr>
              <a:t>Fi</a:t>
            </a:r>
            <a:r>
              <a:rPr lang="en-AU" sz="2000" kern="100" dirty="0">
                <a:effectLst/>
                <a:latin typeface="Aptos" panose="020B0004020202020204" pitchFamily="34" charset="0"/>
                <a:ea typeface="Aptos" panose="020B0004020202020204" pitchFamily="34" charset="0"/>
                <a:cs typeface="Times New Roman" panose="02020603050405020304" pitchFamily="18" charset="0"/>
              </a:rPr>
              <a:t>nal examination at end of Term 3.</a:t>
            </a:r>
          </a:p>
          <a:p>
            <a:endParaRPr lang="en-AU" sz="2000" dirty="0"/>
          </a:p>
        </p:txBody>
      </p:sp>
    </p:spTree>
    <p:extLst>
      <p:ext uri="{BB962C8B-B14F-4D97-AF65-F5344CB8AC3E}">
        <p14:creationId xmlns:p14="http://schemas.microsoft.com/office/powerpoint/2010/main" val="1449612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5EF17487-C386-4F99-B5EB-4FD3DF42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A0DE92DF-4769-4DE9-93FD-EE312718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bg2">
              <a:alpha val="50000"/>
            </a:scheme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60BAB7A6-9D0D-4F85-A7FF-CB1FBAF93F15}"/>
              </a:ext>
            </a:extLst>
          </p:cNvPr>
          <p:cNvSpPr>
            <a:spLocks noGrp="1"/>
          </p:cNvSpPr>
          <p:nvPr>
            <p:ph type="title"/>
          </p:nvPr>
        </p:nvSpPr>
        <p:spPr>
          <a:xfrm>
            <a:off x="1246824" y="643467"/>
            <a:ext cx="4772975" cy="1800526"/>
          </a:xfrm>
        </p:spPr>
        <p:txBody>
          <a:bodyPr>
            <a:normAutofit/>
          </a:bodyPr>
          <a:lstStyle/>
          <a:p>
            <a:r>
              <a:rPr lang="en-AU"/>
              <a:t>Course Requirements</a:t>
            </a:r>
            <a:endParaRPr lang="en-AU" dirty="0"/>
          </a:p>
        </p:txBody>
      </p:sp>
      <p:graphicFrame>
        <p:nvGraphicFramePr>
          <p:cNvPr id="16" name="Content Placeholder 2">
            <a:extLst>
              <a:ext uri="{FF2B5EF4-FFF2-40B4-BE49-F238E27FC236}">
                <a16:creationId xmlns:a16="http://schemas.microsoft.com/office/drawing/2014/main" id="{DCCED96B-1A0B-EF3B-20D9-5F581DDCBF1B}"/>
              </a:ext>
            </a:extLst>
          </p:cNvPr>
          <p:cNvGraphicFramePr>
            <a:graphicFrameLocks noGrp="1"/>
          </p:cNvGraphicFramePr>
          <p:nvPr>
            <p:ph idx="1"/>
            <p:extLst>
              <p:ext uri="{D42A27DB-BD31-4B8C-83A1-F6EECF244321}">
                <p14:modId xmlns:p14="http://schemas.microsoft.com/office/powerpoint/2010/main" val="3225486246"/>
              </p:ext>
            </p:extLst>
          </p:nvPr>
        </p:nvGraphicFramePr>
        <p:xfrm>
          <a:off x="498758" y="2389489"/>
          <a:ext cx="4772974" cy="3553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a:extLst>
              <a:ext uri="{FF2B5EF4-FFF2-40B4-BE49-F238E27FC236}">
                <a16:creationId xmlns:a16="http://schemas.microsoft.com/office/drawing/2014/main" id="{3E5E999A-3537-8569-0893-63C11639DA33}"/>
              </a:ext>
            </a:extLst>
          </p:cNvPr>
          <p:cNvPicPr>
            <a:picLocks noChangeAspect="1"/>
          </p:cNvPicPr>
          <p:nvPr/>
        </p:nvPicPr>
        <p:blipFill>
          <a:blip r:embed="rId7"/>
          <a:stretch>
            <a:fillRect/>
          </a:stretch>
        </p:blipFill>
        <p:spPr>
          <a:xfrm>
            <a:off x="6019798" y="464078"/>
            <a:ext cx="5823278" cy="2448941"/>
          </a:xfrm>
          <a:prstGeom prst="rect">
            <a:avLst/>
          </a:prstGeom>
        </p:spPr>
      </p:pic>
      <p:pic>
        <p:nvPicPr>
          <p:cNvPr id="5" name="Picture 4">
            <a:extLst>
              <a:ext uri="{FF2B5EF4-FFF2-40B4-BE49-F238E27FC236}">
                <a16:creationId xmlns:a16="http://schemas.microsoft.com/office/drawing/2014/main" id="{9057896C-6F8C-12FC-7610-5D8B554B6262}"/>
              </a:ext>
            </a:extLst>
          </p:cNvPr>
          <p:cNvPicPr>
            <a:picLocks noChangeAspect="1"/>
          </p:cNvPicPr>
          <p:nvPr/>
        </p:nvPicPr>
        <p:blipFill>
          <a:blip r:embed="rId8"/>
          <a:stretch>
            <a:fillRect/>
          </a:stretch>
        </p:blipFill>
        <p:spPr>
          <a:xfrm>
            <a:off x="6094476" y="3672837"/>
            <a:ext cx="5346410" cy="2793499"/>
          </a:xfrm>
          <a:prstGeom prst="rect">
            <a:avLst/>
          </a:prstGeom>
        </p:spPr>
      </p:pic>
    </p:spTree>
    <p:extLst>
      <p:ext uri="{BB962C8B-B14F-4D97-AF65-F5344CB8AC3E}">
        <p14:creationId xmlns:p14="http://schemas.microsoft.com/office/powerpoint/2010/main" val="424366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6" name="Freeform: Shape 15">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 name="Freeform: Shape 16">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 name="Freeform: Shape 17">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 name="Freeform: Shape 18">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1" name="Group 20">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22" name="Freeform: Shape 21">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BAD1F48-6938-76F7-CE32-67215B4DED75}"/>
              </a:ext>
            </a:extLst>
          </p:cNvPr>
          <p:cNvSpPr>
            <a:spLocks noGrp="1"/>
          </p:cNvSpPr>
          <p:nvPr>
            <p:ph type="title"/>
          </p:nvPr>
        </p:nvSpPr>
        <p:spPr>
          <a:xfrm>
            <a:off x="804672" y="802955"/>
            <a:ext cx="5145024" cy="1454051"/>
          </a:xfrm>
        </p:spPr>
        <p:txBody>
          <a:bodyPr vert="horz" lIns="91440" tIns="45720" rIns="91440" bIns="45720" rtlCol="0" anchor="b">
            <a:normAutofit/>
          </a:bodyPr>
          <a:lstStyle/>
          <a:p>
            <a:r>
              <a:rPr lang="en-US" sz="3600">
                <a:solidFill>
                  <a:schemeClr val="tx2"/>
                </a:solidFill>
              </a:rPr>
              <a:t>Homework</a:t>
            </a:r>
          </a:p>
        </p:txBody>
      </p:sp>
      <p:pic>
        <p:nvPicPr>
          <p:cNvPr id="6" name="Picture 5" descr="A logo with black text&#10;&#10;AI-generated content may be incorrect.">
            <a:extLst>
              <a:ext uri="{FF2B5EF4-FFF2-40B4-BE49-F238E27FC236}">
                <a16:creationId xmlns:a16="http://schemas.microsoft.com/office/drawing/2014/main" id="{607C94BA-B821-4B5E-DFC9-24D4001D1490}"/>
              </a:ext>
            </a:extLst>
          </p:cNvPr>
          <p:cNvPicPr>
            <a:picLocks noChangeAspect="1"/>
          </p:cNvPicPr>
          <p:nvPr/>
        </p:nvPicPr>
        <p:blipFill>
          <a:blip r:embed="rId3"/>
          <a:stretch>
            <a:fillRect/>
          </a:stretch>
        </p:blipFill>
        <p:spPr>
          <a:xfrm>
            <a:off x="6198853" y="674496"/>
            <a:ext cx="2629372" cy="911691"/>
          </a:xfrm>
          <a:prstGeom prst="rect">
            <a:avLst/>
          </a:prstGeom>
        </p:spPr>
      </p:pic>
      <p:sp>
        <p:nvSpPr>
          <p:cNvPr id="3" name="Content Placeholder 2">
            <a:extLst>
              <a:ext uri="{FF2B5EF4-FFF2-40B4-BE49-F238E27FC236}">
                <a16:creationId xmlns:a16="http://schemas.microsoft.com/office/drawing/2014/main" id="{0123B878-F4D1-F8C4-AEF7-959370607418}"/>
              </a:ext>
            </a:extLst>
          </p:cNvPr>
          <p:cNvSpPr>
            <a:spLocks noGrp="1"/>
          </p:cNvSpPr>
          <p:nvPr>
            <p:ph sz="half" idx="1"/>
          </p:nvPr>
        </p:nvSpPr>
        <p:spPr>
          <a:xfrm>
            <a:off x="804672" y="2421682"/>
            <a:ext cx="4553909" cy="3639289"/>
          </a:xfrm>
        </p:spPr>
        <p:txBody>
          <a:bodyPr vert="horz" lIns="91440" tIns="45720" rIns="91440" bIns="45720" rtlCol="0" anchor="ctr">
            <a:noAutofit/>
          </a:bodyPr>
          <a:lstStyle/>
          <a:p>
            <a:pPr marL="0" lvl="0"/>
            <a:r>
              <a:rPr lang="en-US" sz="2400" dirty="0">
                <a:solidFill>
                  <a:schemeClr val="tx2"/>
                </a:solidFill>
                <a:effectLst/>
              </a:rPr>
              <a:t>Students receive homework every day they </a:t>
            </a:r>
            <a:r>
              <a:rPr lang="en-US" sz="2400">
                <a:solidFill>
                  <a:schemeClr val="tx2"/>
                </a:solidFill>
                <a:effectLst/>
              </a:rPr>
              <a:t>have class, </a:t>
            </a:r>
            <a:r>
              <a:rPr lang="en-US" sz="2400" dirty="0">
                <a:solidFill>
                  <a:schemeClr val="tx2"/>
                </a:solidFill>
                <a:effectLst/>
              </a:rPr>
              <a:t>4x per week this usually takes the form of </a:t>
            </a:r>
          </a:p>
          <a:p>
            <a:pPr marL="342900" lvl="0"/>
            <a:r>
              <a:rPr lang="en-US" sz="2400" dirty="0">
                <a:solidFill>
                  <a:schemeClr val="tx2"/>
                </a:solidFill>
              </a:rPr>
              <a:t>W</a:t>
            </a:r>
            <a:r>
              <a:rPr lang="en-US" sz="2400" dirty="0">
                <a:solidFill>
                  <a:schemeClr val="tx2"/>
                </a:solidFill>
                <a:effectLst/>
              </a:rPr>
              <a:t>atching a video on </a:t>
            </a:r>
            <a:r>
              <a:rPr lang="en-US" sz="2400" dirty="0" err="1">
                <a:solidFill>
                  <a:schemeClr val="tx2"/>
                </a:solidFill>
                <a:effectLst/>
              </a:rPr>
              <a:t>Atomi</a:t>
            </a:r>
            <a:r>
              <a:rPr lang="en-US" sz="2400" dirty="0">
                <a:solidFill>
                  <a:schemeClr val="tx2"/>
                </a:solidFill>
                <a:effectLst/>
              </a:rPr>
              <a:t> or Edrolo</a:t>
            </a:r>
          </a:p>
          <a:p>
            <a:pPr marL="342900" lvl="0"/>
            <a:r>
              <a:rPr lang="en-US" sz="2400" dirty="0">
                <a:solidFill>
                  <a:schemeClr val="tx2"/>
                </a:solidFill>
              </a:rPr>
              <a:t>Completing questions that consolidates the learning from the lesson in their class </a:t>
            </a:r>
            <a:r>
              <a:rPr lang="en-US" sz="2400" dirty="0" err="1">
                <a:solidFill>
                  <a:schemeClr val="tx2"/>
                </a:solidFill>
              </a:rPr>
              <a:t>Onenote</a:t>
            </a:r>
            <a:r>
              <a:rPr lang="en-US" sz="2400" dirty="0">
                <a:solidFill>
                  <a:schemeClr val="tx2"/>
                </a:solidFill>
              </a:rPr>
              <a:t>.</a:t>
            </a:r>
          </a:p>
        </p:txBody>
      </p:sp>
      <p:pic>
        <p:nvPicPr>
          <p:cNvPr id="8" name="Picture 7" descr="A blue background with white text and a symbol&#10;&#10;AI-generated content may be incorrect.">
            <a:extLst>
              <a:ext uri="{FF2B5EF4-FFF2-40B4-BE49-F238E27FC236}">
                <a16:creationId xmlns:a16="http://schemas.microsoft.com/office/drawing/2014/main" id="{A9BA0506-1F48-9E45-AF25-879AEE093255}"/>
              </a:ext>
            </a:extLst>
          </p:cNvPr>
          <p:cNvPicPr>
            <a:picLocks noChangeAspect="1"/>
          </p:cNvPicPr>
          <p:nvPr/>
        </p:nvPicPr>
        <p:blipFill>
          <a:blip r:embed="rId4"/>
          <a:stretch>
            <a:fillRect/>
          </a:stretch>
        </p:blipFill>
        <p:spPr>
          <a:xfrm>
            <a:off x="9195955" y="4082346"/>
            <a:ext cx="2871905" cy="1558008"/>
          </a:xfrm>
          <a:prstGeom prst="rect">
            <a:avLst/>
          </a:prstGeom>
        </p:spPr>
      </p:pic>
    </p:spTree>
    <p:extLst>
      <p:ext uri="{BB962C8B-B14F-4D97-AF65-F5344CB8AC3E}">
        <p14:creationId xmlns:p14="http://schemas.microsoft.com/office/powerpoint/2010/main" val="216808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Yellow and blue symbols">
            <a:extLst>
              <a:ext uri="{FF2B5EF4-FFF2-40B4-BE49-F238E27FC236}">
                <a16:creationId xmlns:a16="http://schemas.microsoft.com/office/drawing/2014/main" id="{70F66C8C-13E3-5515-1CAD-1E4A886861E7}"/>
              </a:ext>
            </a:extLst>
          </p:cNvPr>
          <p:cNvPicPr>
            <a:picLocks noChangeAspect="1"/>
          </p:cNvPicPr>
          <p:nvPr/>
        </p:nvPicPr>
        <p:blipFill>
          <a:blip r:embed="rId2"/>
          <a:srcRect l="17267" r="22383" b="1"/>
          <a:stretch/>
        </p:blipFill>
        <p:spPr>
          <a:xfrm>
            <a:off x="-1" y="-2"/>
            <a:ext cx="5410198" cy="6858002"/>
          </a:xfrm>
          <a:prstGeom prst="rect">
            <a:avLst/>
          </a:prstGeom>
        </p:spPr>
      </p:pic>
      <p:sp>
        <p:nvSpPr>
          <p:cNvPr id="2" name="Title 1">
            <a:extLst>
              <a:ext uri="{FF2B5EF4-FFF2-40B4-BE49-F238E27FC236}">
                <a16:creationId xmlns:a16="http://schemas.microsoft.com/office/drawing/2014/main" id="{3BAD1F48-6938-76F7-CE32-67215B4DED75}"/>
              </a:ext>
            </a:extLst>
          </p:cNvPr>
          <p:cNvSpPr>
            <a:spLocks noGrp="1"/>
          </p:cNvSpPr>
          <p:nvPr>
            <p:ph type="title"/>
          </p:nvPr>
        </p:nvSpPr>
        <p:spPr>
          <a:xfrm>
            <a:off x="6115317" y="405685"/>
            <a:ext cx="5464968" cy="1559301"/>
          </a:xfrm>
        </p:spPr>
        <p:txBody>
          <a:bodyPr vert="horz" lIns="91440" tIns="45720" rIns="91440" bIns="45720" rtlCol="0" anchor="ctr">
            <a:normAutofit/>
          </a:bodyPr>
          <a:lstStyle/>
          <a:p>
            <a:r>
              <a:rPr lang="en-US" sz="4000"/>
              <a:t>Further questions or want to have a chat.</a:t>
            </a:r>
          </a:p>
        </p:txBody>
      </p:sp>
      <p:sp>
        <p:nvSpPr>
          <p:cNvPr id="4" name="Content Placeholder 3">
            <a:extLst>
              <a:ext uri="{FF2B5EF4-FFF2-40B4-BE49-F238E27FC236}">
                <a16:creationId xmlns:a16="http://schemas.microsoft.com/office/drawing/2014/main" id="{01CEB097-5422-3A5F-F712-BB887E2A3096}"/>
              </a:ext>
            </a:extLst>
          </p:cNvPr>
          <p:cNvSpPr>
            <a:spLocks noGrp="1"/>
          </p:cNvSpPr>
          <p:nvPr>
            <p:ph sz="half" idx="2"/>
          </p:nvPr>
        </p:nvSpPr>
        <p:spPr>
          <a:xfrm>
            <a:off x="6115317" y="2743200"/>
            <a:ext cx="5247340" cy="3496878"/>
          </a:xfrm>
        </p:spPr>
        <p:txBody>
          <a:bodyPr vert="horz" lIns="91440" tIns="45720" rIns="91440" bIns="45720" rtlCol="0" anchor="ctr">
            <a:normAutofit/>
          </a:bodyPr>
          <a:lstStyle/>
          <a:p>
            <a:r>
              <a:rPr lang="en-US" sz="2000">
                <a:effectLst/>
              </a:rPr>
              <a:t>If you have any further questions, please do not hesitate to reach out to me on Sentral parent portal or my email.</a:t>
            </a:r>
          </a:p>
          <a:p>
            <a:pPr marL="0"/>
            <a:r>
              <a:rPr lang="en-US" sz="2000"/>
              <a:t>Rebecca.e.ralph@det.nsw.edu.au</a:t>
            </a:r>
            <a:endParaRPr lang="en-US" sz="2000">
              <a:effectLst/>
            </a:endParaRPr>
          </a:p>
          <a:p>
            <a:endParaRPr lang="en-US" sz="2000"/>
          </a:p>
        </p:txBody>
      </p:sp>
    </p:spTree>
    <p:extLst>
      <p:ext uri="{BB962C8B-B14F-4D97-AF65-F5344CB8AC3E}">
        <p14:creationId xmlns:p14="http://schemas.microsoft.com/office/powerpoint/2010/main" val="787328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00C002E411504995826F12A1C48D74" ma:contentTypeVersion="14" ma:contentTypeDescription="Create a new document." ma:contentTypeScope="" ma:versionID="f7492fc2b7850698bc08d1bdefa1b607">
  <xsd:schema xmlns:xsd="http://www.w3.org/2001/XMLSchema" xmlns:xs="http://www.w3.org/2001/XMLSchema" xmlns:p="http://schemas.microsoft.com/office/2006/metadata/properties" xmlns:ns2="ff9dd69c-787f-4086-b0a1-762e7b72a551" xmlns:ns3="76d31fa2-6a27-4e5b-97e3-0398c58baed9" targetNamespace="http://schemas.microsoft.com/office/2006/metadata/properties" ma:root="true" ma:fieldsID="5b558f04e9653d3fbb7a450a126dc5e2" ns2:_="" ns3:_="">
    <xsd:import namespace="ff9dd69c-787f-4086-b0a1-762e7b72a551"/>
    <xsd:import namespace="76d31fa2-6a27-4e5b-97e3-0398c58baed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SearchProperties" minOccurs="0"/>
                <xsd:element ref="ns2:MediaServiceObjectDetectorVersion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9dd69c-787f-4086-b0a1-762e7b72a5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MediaServiceLocation" ma:index="16" nillable="true" ma:displayName="Location" ma:description="" ma:indexed="true" ma:internalName="MediaServiceLocatio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d31fa2-6a27-4e5b-97e3-0398c58baed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f9dd69c-787f-4086-b0a1-762e7b72a55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12A1FEC-09BD-404B-B662-15FC9C78753E}"/>
</file>

<file path=customXml/itemProps2.xml><?xml version="1.0" encoding="utf-8"?>
<ds:datastoreItem xmlns:ds="http://schemas.openxmlformats.org/officeDocument/2006/customXml" ds:itemID="{04CD4573-5D3B-4462-9E2B-C2502B0CCAD5}"/>
</file>

<file path=customXml/itemProps3.xml><?xml version="1.0" encoding="utf-8"?>
<ds:datastoreItem xmlns:ds="http://schemas.openxmlformats.org/officeDocument/2006/customXml" ds:itemID="{93713BDF-12E8-45CF-B397-E195A4263F58}"/>
</file>

<file path=docProps/app.xml><?xml version="1.0" encoding="utf-8"?>
<Properties xmlns="http://schemas.openxmlformats.org/officeDocument/2006/extended-properties" xmlns:vt="http://schemas.openxmlformats.org/officeDocument/2006/docPropsVTypes">
  <TotalTime>304</TotalTime>
  <Words>535</Words>
  <Application>Microsoft Office PowerPoint</Application>
  <PresentationFormat>Widescreen</PresentationFormat>
  <Paragraphs>30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Year 11 Investigating Science</vt:lpstr>
      <vt:lpstr>Mrs Rebecca Ralph</vt:lpstr>
      <vt:lpstr>What Students Are Learning in Topic 1</vt:lpstr>
      <vt:lpstr>Assessment  Tasks </vt:lpstr>
      <vt:lpstr>Course Requirements</vt:lpstr>
      <vt:lpstr>Homework</vt:lpstr>
      <vt:lpstr>Further questions or want to have a chat.</vt:lpstr>
    </vt:vector>
  </TitlesOfParts>
  <Company>NSW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Rebecca Ralph</dc:creator>
  <cp:lastModifiedBy>Rebecca Ralph</cp:lastModifiedBy>
  <cp:revision>4</cp:revision>
  <dcterms:created xsi:type="dcterms:W3CDTF">2025-03-24T01:26:26Z</dcterms:created>
  <dcterms:modified xsi:type="dcterms:W3CDTF">2025-03-25T21:49:28Z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2025-03-24T02:12:04Z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1ed68cfb-5bcf-49af-b60f-c9a8fa7579a3</vt:lpwstr>
  </property>
  <property fmtid="{D5CDD505-2E9C-101B-9397-08002B2CF9AE}" pid="8" name="MSIP_Label_b603dfd7-d93a-4381-a340-2995d8282205_ContentBits">
    <vt:lpwstr>0</vt:lpwstr>
  </property>
  <property fmtid="{D5CDD505-2E9C-101B-9397-08002B2CF9AE}" pid="9" name="MSIP_Label_b603dfd7-d93a-4381-a340-2995d8282205_Tag">
    <vt:lpwstr>10, 3, 0, 1</vt:lpwstr>
  </property>
  <property fmtid="{D5CDD505-2E9C-101B-9397-08002B2CF9AE}" pid="10" name="ContentTypeId">
    <vt:lpwstr>0x010100B200C002E411504995826F12A1C48D74</vt:lpwstr>
  </property>
</Properties>
</file>