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1"/>
  </p:notesMasterIdLst>
  <p:sldIdLst>
    <p:sldId id="256" r:id="rId2"/>
    <p:sldId id="260" r:id="rId3"/>
    <p:sldId id="258" r:id="rId4"/>
    <p:sldId id="265" r:id="rId5"/>
    <p:sldId id="268" r:id="rId6"/>
    <p:sldId id="259" r:id="rId7"/>
    <p:sldId id="261" r:id="rId8"/>
    <p:sldId id="269" r:id="rId9"/>
    <p:sldId id="307" r:id="rId10"/>
  </p:sldIdLst>
  <p:sldSz cx="9144000" cy="5143500" type="screen16x9"/>
  <p:notesSz cx="6858000" cy="9144000"/>
  <p:embeddedFontLst>
    <p:embeddedFont>
      <p:font typeface="Anton" pitchFamily="2" charset="0"/>
      <p:regular r:id="rId12"/>
    </p:embeddedFont>
    <p:embeddedFont>
      <p:font typeface="Arvo" panose="020B060402020202020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Palanquin Dark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EEDA3-37CB-4693-9A1C-1D5BA3F32886}">
  <a:tblStyle styleId="{1B9EEDA3-37CB-4693-9A1C-1D5BA3F328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53F3A8-7E64-4C55-B1E0-D371EBD5F15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a51556a8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a51556a8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c6532119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c6532119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d932f3e7d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d932f3e7d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d31292cb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d31292cb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479fe8c46d_1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479fe8c46d_1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f5af7e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f5af7e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d31292c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d31292c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9d31292cb0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9d31292cb0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a751b5d3e8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a751b5d3e8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2824050" y="-2824050"/>
            <a:ext cx="5648100" cy="56481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3_1">
    <p:bg>
      <p:bgPr>
        <a:solidFill>
          <a:schemeClr val="accent5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4013725" y="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title" idx="2" hasCustomPrompt="1"/>
          </p:nvPr>
        </p:nvSpPr>
        <p:spPr>
          <a:xfrm>
            <a:off x="4086313" y="1099800"/>
            <a:ext cx="1835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+"/>
              <a:defRPr sz="2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9pPr>
          </a:lstStyle>
          <a:p>
            <a:r>
              <a:t>xx%</a:t>
            </a:r>
          </a:p>
        </p:txBody>
      </p:sp>
      <p:sp>
        <p:nvSpPr>
          <p:cNvPr id="189" name="Google Shape;189;p34"/>
          <p:cNvSpPr txBox="1">
            <a:spLocks noGrp="1"/>
          </p:cNvSpPr>
          <p:nvPr>
            <p:ph type="subTitle" idx="1"/>
          </p:nvPr>
        </p:nvSpPr>
        <p:spPr>
          <a:xfrm>
            <a:off x="4086313" y="1615446"/>
            <a:ext cx="43353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 idx="3" hasCustomPrompt="1"/>
          </p:nvPr>
        </p:nvSpPr>
        <p:spPr>
          <a:xfrm>
            <a:off x="4086313" y="2376763"/>
            <a:ext cx="1835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+"/>
              <a:defRPr sz="2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9pPr>
          </a:lstStyle>
          <a:p>
            <a:r>
              <a:t>xx%</a:t>
            </a:r>
          </a:p>
        </p:txBody>
      </p:sp>
      <p:sp>
        <p:nvSpPr>
          <p:cNvPr id="191" name="Google Shape;191;p34"/>
          <p:cNvSpPr txBox="1">
            <a:spLocks noGrp="1"/>
          </p:cNvSpPr>
          <p:nvPr>
            <p:ph type="subTitle" idx="4"/>
          </p:nvPr>
        </p:nvSpPr>
        <p:spPr>
          <a:xfrm>
            <a:off x="4086313" y="2892409"/>
            <a:ext cx="43353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title" idx="5" hasCustomPrompt="1"/>
          </p:nvPr>
        </p:nvSpPr>
        <p:spPr>
          <a:xfrm>
            <a:off x="4086313" y="3653725"/>
            <a:ext cx="1835700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+"/>
              <a:defRPr sz="24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Char char="+"/>
              <a:defRPr sz="2400"/>
            </a:lvl9pPr>
          </a:lstStyle>
          <a:p>
            <a:r>
              <a:t>xx%</a:t>
            </a:r>
          </a:p>
        </p:txBody>
      </p:sp>
      <p:sp>
        <p:nvSpPr>
          <p:cNvPr id="193" name="Google Shape;193;p34"/>
          <p:cNvSpPr txBox="1">
            <a:spLocks noGrp="1"/>
          </p:cNvSpPr>
          <p:nvPr>
            <p:ph type="subTitle" idx="6"/>
          </p:nvPr>
        </p:nvSpPr>
        <p:spPr>
          <a:xfrm>
            <a:off x="4086313" y="4169371"/>
            <a:ext cx="4335300" cy="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8">
    <p:bg>
      <p:bgPr>
        <a:solidFill>
          <a:schemeClr val="accent5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5031775" y="-1374530"/>
            <a:ext cx="4599329" cy="459937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 flipH="1">
            <a:off x="3649123" y="700225"/>
            <a:ext cx="47817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5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830460" y="1552450"/>
            <a:ext cx="3642600" cy="2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subTitle" idx="1"/>
          </p:nvPr>
        </p:nvSpPr>
        <p:spPr>
          <a:xfrm>
            <a:off x="967860" y="1552450"/>
            <a:ext cx="3367800" cy="2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title" idx="2" hasCustomPrompt="1"/>
          </p:nvPr>
        </p:nvSpPr>
        <p:spPr>
          <a:xfrm>
            <a:off x="2354610" y="1376188"/>
            <a:ext cx="594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41"/>
          <p:cNvSpPr/>
          <p:nvPr/>
        </p:nvSpPr>
        <p:spPr>
          <a:xfrm>
            <a:off x="4670940" y="1552450"/>
            <a:ext cx="3642600" cy="2660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subTitle" idx="3"/>
          </p:nvPr>
        </p:nvSpPr>
        <p:spPr>
          <a:xfrm>
            <a:off x="4808340" y="1552450"/>
            <a:ext cx="3367800" cy="2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title" idx="4" hasCustomPrompt="1"/>
          </p:nvPr>
        </p:nvSpPr>
        <p:spPr>
          <a:xfrm>
            <a:off x="6195090" y="1376188"/>
            <a:ext cx="594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_1_2"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/>
          <p:nvPr/>
        </p:nvSpPr>
        <p:spPr>
          <a:xfrm>
            <a:off x="3986400" y="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4_1_2_1"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/>
          <p:nvPr/>
        </p:nvSpPr>
        <p:spPr>
          <a:xfrm flipH="1">
            <a:off x="-5167411" y="0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_1_2_1_1"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4_1_2_1_1_1">
    <p:bg>
      <p:bgPr>
        <a:solidFill>
          <a:schemeClr val="accent5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7499450" y="977652"/>
            <a:ext cx="1301080" cy="13010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 idx="2" hasCustomPrompt="1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9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 hasCustomPrompt="1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3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5" hasCustomPrompt="1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6"/>
          </p:nvPr>
        </p:nvSpPr>
        <p:spPr>
          <a:xfrm>
            <a:off x="724225" y="921175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8" hasCustomPrompt="1"/>
          </p:nvPr>
        </p:nvSpPr>
        <p:spPr>
          <a:xfrm>
            <a:off x="724226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9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3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4" hasCustomPrompt="1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9_1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5400000">
            <a:off x="-5578225" y="-416200"/>
            <a:ext cx="11156400" cy="111564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5861441" y="1198332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5861327" y="1948950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idx="2" hasCustomPrompt="1"/>
          </p:nvPr>
        </p:nvSpPr>
        <p:spPr>
          <a:xfrm>
            <a:off x="5861441" y="814450"/>
            <a:ext cx="2569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 idx="3"/>
          </p:nvPr>
        </p:nvSpPr>
        <p:spPr>
          <a:xfrm>
            <a:off x="722375" y="1198352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722376" y="1948945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5" hasCustomPrompt="1"/>
          </p:nvPr>
        </p:nvSpPr>
        <p:spPr>
          <a:xfrm>
            <a:off x="722376" y="814453"/>
            <a:ext cx="2569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4"/>
          <p:cNvSpPr txBox="1">
            <a:spLocks noGrp="1"/>
          </p:cNvSpPr>
          <p:nvPr>
            <p:ph type="ctrTitle" idx="6"/>
          </p:nvPr>
        </p:nvSpPr>
        <p:spPr>
          <a:xfrm>
            <a:off x="3291908" y="1198334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7"/>
          </p:nvPr>
        </p:nvSpPr>
        <p:spPr>
          <a:xfrm>
            <a:off x="3291852" y="1948945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8" hasCustomPrompt="1"/>
          </p:nvPr>
        </p:nvSpPr>
        <p:spPr>
          <a:xfrm>
            <a:off x="3291851" y="814453"/>
            <a:ext cx="2569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 idx="9"/>
          </p:nvPr>
        </p:nvSpPr>
        <p:spPr>
          <a:xfrm>
            <a:off x="2002483" y="3235177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3"/>
          </p:nvPr>
        </p:nvSpPr>
        <p:spPr>
          <a:xfrm>
            <a:off x="2002485" y="3985770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14" hasCustomPrompt="1"/>
          </p:nvPr>
        </p:nvSpPr>
        <p:spPr>
          <a:xfrm>
            <a:off x="2002485" y="2851278"/>
            <a:ext cx="2569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ctrTitle" idx="15"/>
          </p:nvPr>
        </p:nvSpPr>
        <p:spPr>
          <a:xfrm>
            <a:off x="4572017" y="3235159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6"/>
          </p:nvPr>
        </p:nvSpPr>
        <p:spPr>
          <a:xfrm>
            <a:off x="4571960" y="3985770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7" hasCustomPrompt="1"/>
          </p:nvPr>
        </p:nvSpPr>
        <p:spPr>
          <a:xfrm>
            <a:off x="4571960" y="2849778"/>
            <a:ext cx="2569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6_1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name="adj1" fmla="val 10799952"/>
              <a:gd name="adj2" fmla="val 1620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xfrm>
            <a:off x="722390" y="2583700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722375" y="3041013"/>
            <a:ext cx="18027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ctrTitle" idx="2"/>
          </p:nvPr>
        </p:nvSpPr>
        <p:spPr>
          <a:xfrm>
            <a:off x="4653414" y="2583700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3"/>
          </p:nvPr>
        </p:nvSpPr>
        <p:spPr>
          <a:xfrm>
            <a:off x="4653399" y="3041013"/>
            <a:ext cx="18027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 idx="4"/>
          </p:nvPr>
        </p:nvSpPr>
        <p:spPr>
          <a:xfrm>
            <a:off x="2687902" y="2583700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5"/>
          </p:nvPr>
        </p:nvSpPr>
        <p:spPr>
          <a:xfrm>
            <a:off x="2687887" y="3041029"/>
            <a:ext cx="18027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ctrTitle" idx="6"/>
          </p:nvPr>
        </p:nvSpPr>
        <p:spPr>
          <a:xfrm>
            <a:off x="6618926" y="2583700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7"/>
          </p:nvPr>
        </p:nvSpPr>
        <p:spPr>
          <a:xfrm>
            <a:off x="6618911" y="3041029"/>
            <a:ext cx="18027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ctrTitle" idx="8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22_1_2">
    <p:bg>
      <p:bgPr>
        <a:solidFill>
          <a:schemeClr val="accent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 flipH="1">
            <a:off x="5161019" y="599925"/>
            <a:ext cx="3412250" cy="3901525"/>
            <a:chOff x="5162650" y="599925"/>
            <a:chExt cx="3412250" cy="3901525"/>
          </a:xfrm>
        </p:grpSpPr>
        <p:sp>
          <p:nvSpPr>
            <p:cNvPr id="163" name="Google Shape;163;p30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 flipH="1">
            <a:off x="714175" y="1617300"/>
            <a:ext cx="3722100" cy="29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vo"/>
              <a:buChar char="●"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ctrTitle"/>
          </p:nvPr>
        </p:nvSpPr>
        <p:spPr>
          <a:xfrm flipH="1">
            <a:off x="722367" y="492896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76" r:id="rId9"/>
    <p:sldLayoutId id="2147483680" r:id="rId10"/>
    <p:sldLayoutId id="2147483682" r:id="rId11"/>
    <p:sldLayoutId id="2147483687" r:id="rId12"/>
    <p:sldLayoutId id="2147483692" r:id="rId13"/>
    <p:sldLayoutId id="2147483693" r:id="rId14"/>
    <p:sldLayoutId id="2147483694" r:id="rId15"/>
    <p:sldLayoutId id="2147483695" r:id="rId16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m.holt@det.nsw.edu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manie.manzalji2@det.nsw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>
            <a:spLocks noGrp="1"/>
          </p:cNvSpPr>
          <p:nvPr>
            <p:ph type="ctrTitle"/>
          </p:nvPr>
        </p:nvSpPr>
        <p:spPr>
          <a:xfrm>
            <a:off x="660108" y="925691"/>
            <a:ext cx="3978900" cy="333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4"/>
                </a:solidFill>
              </a:rPr>
              <a:t>Year 11 Legal Studies</a:t>
            </a:r>
            <a:endParaRPr sz="8000"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14" name="Google Shape;314;p58"/>
          <p:cNvGrpSpPr/>
          <p:nvPr/>
        </p:nvGrpSpPr>
        <p:grpSpPr>
          <a:xfrm>
            <a:off x="4799050" y="498062"/>
            <a:ext cx="3859836" cy="4169728"/>
            <a:chOff x="4799050" y="604456"/>
            <a:chExt cx="3859836" cy="4169728"/>
          </a:xfrm>
        </p:grpSpPr>
        <p:sp>
          <p:nvSpPr>
            <p:cNvPr id="315" name="Google Shape;315;p58"/>
            <p:cNvSpPr/>
            <p:nvPr/>
          </p:nvSpPr>
          <p:spPr>
            <a:xfrm>
              <a:off x="4799050" y="604456"/>
              <a:ext cx="3859836" cy="3859872"/>
            </a:xfrm>
            <a:custGeom>
              <a:avLst/>
              <a:gdLst/>
              <a:ahLst/>
              <a:cxnLst/>
              <a:rect l="l" t="t" r="r" b="b"/>
              <a:pathLst>
                <a:path w="107173" h="107174" extrusionOk="0">
                  <a:moveTo>
                    <a:pt x="53587" y="1"/>
                  </a:moveTo>
                  <a:cubicBezTo>
                    <a:pt x="23992" y="1"/>
                    <a:pt x="1" y="23992"/>
                    <a:pt x="1" y="53587"/>
                  </a:cubicBezTo>
                  <a:cubicBezTo>
                    <a:pt x="1" y="83182"/>
                    <a:pt x="23992" y="107174"/>
                    <a:pt x="53587" y="107174"/>
                  </a:cubicBezTo>
                  <a:cubicBezTo>
                    <a:pt x="83181" y="107174"/>
                    <a:pt x="107173" y="83182"/>
                    <a:pt x="107173" y="53587"/>
                  </a:cubicBezTo>
                  <a:cubicBezTo>
                    <a:pt x="107173" y="23992"/>
                    <a:pt x="83181" y="1"/>
                    <a:pt x="53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5199844" y="3860262"/>
              <a:ext cx="3230969" cy="841205"/>
            </a:xfrm>
            <a:custGeom>
              <a:avLst/>
              <a:gdLst/>
              <a:ahLst/>
              <a:cxnLst/>
              <a:rect l="l" t="t" r="r" b="b"/>
              <a:pathLst>
                <a:path w="138579" h="36080" extrusionOk="0">
                  <a:moveTo>
                    <a:pt x="122501" y="1"/>
                  </a:moveTo>
                  <a:lnTo>
                    <a:pt x="101589" y="27521"/>
                  </a:lnTo>
                  <a:lnTo>
                    <a:pt x="0" y="30526"/>
                  </a:lnTo>
                  <a:lnTo>
                    <a:pt x="17617" y="36080"/>
                  </a:lnTo>
                  <a:lnTo>
                    <a:pt x="105118" y="36080"/>
                  </a:lnTo>
                  <a:cubicBezTo>
                    <a:pt x="108696" y="36080"/>
                    <a:pt x="112089" y="34476"/>
                    <a:pt x="114353" y="31704"/>
                  </a:cubicBezTo>
                  <a:lnTo>
                    <a:pt x="137434" y="3493"/>
                  </a:lnTo>
                  <a:cubicBezTo>
                    <a:pt x="138578" y="2099"/>
                    <a:pt x="137584" y="1"/>
                    <a:pt x="135780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5227892" y="4045522"/>
              <a:ext cx="2466727" cy="434475"/>
            </a:xfrm>
            <a:custGeom>
              <a:avLst/>
              <a:gdLst/>
              <a:ahLst/>
              <a:cxnLst/>
              <a:rect l="l" t="t" r="r" b="b"/>
              <a:pathLst>
                <a:path w="105800" h="18635" extrusionOk="0">
                  <a:moveTo>
                    <a:pt x="92826" y="0"/>
                  </a:moveTo>
                  <a:cubicBezTo>
                    <a:pt x="92283" y="0"/>
                    <a:pt x="91957" y="29"/>
                    <a:pt x="91957" y="29"/>
                  </a:cubicBezTo>
                  <a:lnTo>
                    <a:pt x="1" y="29"/>
                  </a:lnTo>
                  <a:lnTo>
                    <a:pt x="1" y="18634"/>
                  </a:lnTo>
                  <a:lnTo>
                    <a:pt x="100139" y="18634"/>
                  </a:lnTo>
                  <a:lnTo>
                    <a:pt x="105799" y="7751"/>
                  </a:lnTo>
                  <a:lnTo>
                    <a:pt x="104735" y="5710"/>
                  </a:lnTo>
                  <a:cubicBezTo>
                    <a:pt x="104245" y="7314"/>
                    <a:pt x="103615" y="8475"/>
                    <a:pt x="103615" y="8475"/>
                  </a:cubicBezTo>
                  <a:cubicBezTo>
                    <a:pt x="103015" y="674"/>
                    <a:pt x="95428" y="0"/>
                    <a:pt x="9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5227892" y="3965075"/>
              <a:ext cx="2441920" cy="270641"/>
            </a:xfrm>
            <a:custGeom>
              <a:avLst/>
              <a:gdLst/>
              <a:ahLst/>
              <a:cxnLst/>
              <a:rect l="l" t="t" r="r" b="b"/>
              <a:pathLst>
                <a:path w="104736" h="11608" extrusionOk="0">
                  <a:moveTo>
                    <a:pt x="1" y="1"/>
                  </a:moveTo>
                  <a:lnTo>
                    <a:pt x="1" y="3162"/>
                  </a:lnTo>
                  <a:lnTo>
                    <a:pt x="91957" y="3162"/>
                  </a:lnTo>
                  <a:cubicBezTo>
                    <a:pt x="91957" y="3162"/>
                    <a:pt x="92283" y="3133"/>
                    <a:pt x="92826" y="3133"/>
                  </a:cubicBezTo>
                  <a:cubicBezTo>
                    <a:pt x="95428" y="3133"/>
                    <a:pt x="103015" y="3807"/>
                    <a:pt x="103615" y="11608"/>
                  </a:cubicBezTo>
                  <a:cubicBezTo>
                    <a:pt x="103615" y="11608"/>
                    <a:pt x="104245" y="10447"/>
                    <a:pt x="104735" y="8843"/>
                  </a:cubicBezTo>
                  <a:lnTo>
                    <a:pt x="1001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5177578" y="3398115"/>
              <a:ext cx="2816732" cy="574388"/>
            </a:xfrm>
            <a:custGeom>
              <a:avLst/>
              <a:gdLst/>
              <a:ahLst/>
              <a:cxnLst/>
              <a:rect l="l" t="t" r="r" b="b"/>
              <a:pathLst>
                <a:path w="120812" h="24636" extrusionOk="0">
                  <a:moveTo>
                    <a:pt x="39772" y="0"/>
                  </a:moveTo>
                  <a:lnTo>
                    <a:pt x="1489" y="20427"/>
                  </a:lnTo>
                  <a:cubicBezTo>
                    <a:pt x="628" y="20710"/>
                    <a:pt x="1" y="21524"/>
                    <a:pt x="1" y="22478"/>
                  </a:cubicBezTo>
                  <a:cubicBezTo>
                    <a:pt x="1" y="23665"/>
                    <a:pt x="972" y="24636"/>
                    <a:pt x="2159" y="24636"/>
                  </a:cubicBezTo>
                  <a:lnTo>
                    <a:pt x="94913" y="24636"/>
                  </a:lnTo>
                  <a:lnTo>
                    <a:pt x="120812" y="641"/>
                  </a:lnTo>
                  <a:cubicBezTo>
                    <a:pt x="119134" y="145"/>
                    <a:pt x="117930" y="0"/>
                    <a:pt x="117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5227892" y="4112365"/>
              <a:ext cx="2170370" cy="33947"/>
            </a:xfrm>
            <a:custGeom>
              <a:avLst/>
              <a:gdLst/>
              <a:ahLst/>
              <a:cxnLst/>
              <a:rect l="l" t="t" r="r" b="b"/>
              <a:pathLst>
                <a:path w="93089" h="1456" extrusionOk="0">
                  <a:moveTo>
                    <a:pt x="1" y="1"/>
                  </a:moveTo>
                  <a:lnTo>
                    <a:pt x="1" y="1455"/>
                  </a:lnTo>
                  <a:lnTo>
                    <a:pt x="92361" y="1455"/>
                  </a:lnTo>
                  <a:cubicBezTo>
                    <a:pt x="92761" y="1455"/>
                    <a:pt x="93088" y="1129"/>
                    <a:pt x="93088" y="729"/>
                  </a:cubicBezTo>
                  <a:cubicBezTo>
                    <a:pt x="93088" y="328"/>
                    <a:pt x="92761" y="1"/>
                    <a:pt x="92361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5227892" y="4229662"/>
              <a:ext cx="2170370" cy="33900"/>
            </a:xfrm>
            <a:custGeom>
              <a:avLst/>
              <a:gdLst/>
              <a:ahLst/>
              <a:cxnLst/>
              <a:rect l="l" t="t" r="r" b="b"/>
              <a:pathLst>
                <a:path w="93089" h="1454" extrusionOk="0">
                  <a:moveTo>
                    <a:pt x="1" y="0"/>
                  </a:moveTo>
                  <a:lnTo>
                    <a:pt x="1" y="1454"/>
                  </a:lnTo>
                  <a:lnTo>
                    <a:pt x="92361" y="1454"/>
                  </a:lnTo>
                  <a:cubicBezTo>
                    <a:pt x="92761" y="1454"/>
                    <a:pt x="93088" y="1127"/>
                    <a:pt x="93088" y="727"/>
                  </a:cubicBezTo>
                  <a:cubicBezTo>
                    <a:pt x="93088" y="327"/>
                    <a:pt x="92761" y="0"/>
                    <a:pt x="92361" y="0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8"/>
            <p:cNvSpPr/>
            <p:nvPr/>
          </p:nvSpPr>
          <p:spPr>
            <a:xfrm>
              <a:off x="5227892" y="4346912"/>
              <a:ext cx="2170370" cy="33947"/>
            </a:xfrm>
            <a:custGeom>
              <a:avLst/>
              <a:gdLst/>
              <a:ahLst/>
              <a:cxnLst/>
              <a:rect l="l" t="t" r="r" b="b"/>
              <a:pathLst>
                <a:path w="93089" h="1456" extrusionOk="0">
                  <a:moveTo>
                    <a:pt x="1" y="1"/>
                  </a:moveTo>
                  <a:lnTo>
                    <a:pt x="1" y="1455"/>
                  </a:lnTo>
                  <a:lnTo>
                    <a:pt x="92361" y="1455"/>
                  </a:lnTo>
                  <a:cubicBezTo>
                    <a:pt x="92761" y="1455"/>
                    <a:pt x="93088" y="1128"/>
                    <a:pt x="93088" y="728"/>
                  </a:cubicBezTo>
                  <a:cubicBezTo>
                    <a:pt x="93088" y="327"/>
                    <a:pt x="92761" y="1"/>
                    <a:pt x="92361" y="1"/>
                  </a:cubicBezTo>
                  <a:close/>
                </a:path>
              </a:pathLst>
            </a:custGeom>
            <a:solidFill>
              <a:schemeClr val="accent6">
                <a:alpha val="1606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8"/>
            <p:cNvSpPr/>
            <p:nvPr/>
          </p:nvSpPr>
          <p:spPr>
            <a:xfrm>
              <a:off x="5177578" y="3398115"/>
              <a:ext cx="3103996" cy="1182513"/>
            </a:xfrm>
            <a:custGeom>
              <a:avLst/>
              <a:gdLst/>
              <a:ahLst/>
              <a:cxnLst/>
              <a:rect l="l" t="t" r="r" b="b"/>
              <a:pathLst>
                <a:path w="133133" h="50719" extrusionOk="0">
                  <a:moveTo>
                    <a:pt x="117930" y="0"/>
                  </a:moveTo>
                  <a:lnTo>
                    <a:pt x="111856" y="24"/>
                  </a:lnTo>
                  <a:lnTo>
                    <a:pt x="111849" y="97"/>
                  </a:lnTo>
                  <a:lnTo>
                    <a:pt x="96827" y="24"/>
                  </a:lnTo>
                  <a:lnTo>
                    <a:pt x="30500" y="12318"/>
                  </a:lnTo>
                  <a:lnTo>
                    <a:pt x="80894" y="24636"/>
                  </a:lnTo>
                  <a:lnTo>
                    <a:pt x="94913" y="24636"/>
                  </a:lnTo>
                  <a:cubicBezTo>
                    <a:pt x="100916" y="24636"/>
                    <a:pt x="105796" y="29519"/>
                    <a:pt x="105796" y="35519"/>
                  </a:cubicBezTo>
                  <a:cubicBezTo>
                    <a:pt x="105796" y="41519"/>
                    <a:pt x="100916" y="46399"/>
                    <a:pt x="94916" y="46402"/>
                  </a:cubicBezTo>
                  <a:lnTo>
                    <a:pt x="2159" y="46402"/>
                  </a:lnTo>
                  <a:cubicBezTo>
                    <a:pt x="972" y="46402"/>
                    <a:pt x="1" y="47373"/>
                    <a:pt x="1" y="48561"/>
                  </a:cubicBezTo>
                  <a:cubicBezTo>
                    <a:pt x="1" y="49748"/>
                    <a:pt x="972" y="50719"/>
                    <a:pt x="2159" y="50719"/>
                  </a:cubicBezTo>
                  <a:lnTo>
                    <a:pt x="95156" y="50719"/>
                  </a:lnTo>
                  <a:cubicBezTo>
                    <a:pt x="95230" y="50719"/>
                    <a:pt x="95306" y="50715"/>
                    <a:pt x="95379" y="50705"/>
                  </a:cubicBezTo>
                  <a:cubicBezTo>
                    <a:pt x="99852" y="50571"/>
                    <a:pt x="103844" y="48494"/>
                    <a:pt x="106543" y="45295"/>
                  </a:cubicBezTo>
                  <a:cubicBezTo>
                    <a:pt x="111772" y="39895"/>
                    <a:pt x="128813" y="22004"/>
                    <a:pt x="130321" y="16455"/>
                  </a:cubicBezTo>
                  <a:cubicBezTo>
                    <a:pt x="133133" y="6104"/>
                    <a:pt x="125641" y="2149"/>
                    <a:pt x="121105" y="731"/>
                  </a:cubicBezTo>
                  <a:cubicBezTo>
                    <a:pt x="119651" y="217"/>
                    <a:pt x="117930" y="0"/>
                    <a:pt x="117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8"/>
            <p:cNvSpPr/>
            <p:nvPr/>
          </p:nvSpPr>
          <p:spPr>
            <a:xfrm>
              <a:off x="7073631" y="4229662"/>
              <a:ext cx="161130" cy="544522"/>
            </a:xfrm>
            <a:custGeom>
              <a:avLst/>
              <a:gdLst/>
              <a:ahLst/>
              <a:cxnLst/>
              <a:rect l="l" t="t" r="r" b="b"/>
              <a:pathLst>
                <a:path w="6911" h="23355" extrusionOk="0">
                  <a:moveTo>
                    <a:pt x="2755" y="0"/>
                  </a:moveTo>
                  <a:cubicBezTo>
                    <a:pt x="0" y="15053"/>
                    <a:pt x="2568" y="23355"/>
                    <a:pt x="2568" y="23355"/>
                  </a:cubicBezTo>
                  <a:cubicBezTo>
                    <a:pt x="3717" y="21737"/>
                    <a:pt x="3807" y="19926"/>
                    <a:pt x="3767" y="19036"/>
                  </a:cubicBezTo>
                  <a:lnTo>
                    <a:pt x="3767" y="19036"/>
                  </a:lnTo>
                  <a:cubicBezTo>
                    <a:pt x="4174" y="21761"/>
                    <a:pt x="6724" y="23355"/>
                    <a:pt x="6724" y="23355"/>
                  </a:cubicBezTo>
                  <a:cubicBezTo>
                    <a:pt x="4593" y="15810"/>
                    <a:pt x="6911" y="0"/>
                    <a:pt x="6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8"/>
            <p:cNvSpPr/>
            <p:nvPr/>
          </p:nvSpPr>
          <p:spPr>
            <a:xfrm>
              <a:off x="7121683" y="4229662"/>
              <a:ext cx="113078" cy="104358"/>
            </a:xfrm>
            <a:custGeom>
              <a:avLst/>
              <a:gdLst/>
              <a:ahLst/>
              <a:cxnLst/>
              <a:rect l="l" t="t" r="r" b="b"/>
              <a:pathLst>
                <a:path w="4850" h="4476" extrusionOk="0">
                  <a:moveTo>
                    <a:pt x="694" y="0"/>
                  </a:moveTo>
                  <a:lnTo>
                    <a:pt x="0" y="4476"/>
                  </a:lnTo>
                  <a:lnTo>
                    <a:pt x="4306" y="4396"/>
                  </a:lnTo>
                  <a:lnTo>
                    <a:pt x="48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8"/>
            <p:cNvSpPr/>
            <p:nvPr/>
          </p:nvSpPr>
          <p:spPr>
            <a:xfrm>
              <a:off x="6620061" y="1050899"/>
              <a:ext cx="100223" cy="200467"/>
            </a:xfrm>
            <a:custGeom>
              <a:avLst/>
              <a:gdLst/>
              <a:ahLst/>
              <a:cxnLst/>
              <a:rect l="l" t="t" r="r" b="b"/>
              <a:pathLst>
                <a:path w="4648" h="9297" extrusionOk="0">
                  <a:moveTo>
                    <a:pt x="4648" y="1"/>
                  </a:moveTo>
                  <a:cubicBezTo>
                    <a:pt x="2082" y="1"/>
                    <a:pt x="1" y="2082"/>
                    <a:pt x="1" y="4650"/>
                  </a:cubicBezTo>
                  <a:cubicBezTo>
                    <a:pt x="1" y="7215"/>
                    <a:pt x="2082" y="9297"/>
                    <a:pt x="4648" y="9297"/>
                  </a:cubicBezTo>
                  <a:lnTo>
                    <a:pt x="46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8"/>
            <p:cNvSpPr/>
            <p:nvPr/>
          </p:nvSpPr>
          <p:spPr>
            <a:xfrm>
              <a:off x="6718672" y="1050899"/>
              <a:ext cx="100266" cy="200467"/>
            </a:xfrm>
            <a:custGeom>
              <a:avLst/>
              <a:gdLst/>
              <a:ahLst/>
              <a:cxnLst/>
              <a:rect l="l" t="t" r="r" b="b"/>
              <a:pathLst>
                <a:path w="4650" h="9297" extrusionOk="0">
                  <a:moveTo>
                    <a:pt x="1" y="1"/>
                  </a:moveTo>
                  <a:lnTo>
                    <a:pt x="1" y="9297"/>
                  </a:lnTo>
                  <a:cubicBezTo>
                    <a:pt x="2568" y="9297"/>
                    <a:pt x="4650" y="7215"/>
                    <a:pt x="4650" y="4650"/>
                  </a:cubicBezTo>
                  <a:cubicBezTo>
                    <a:pt x="4650" y="2082"/>
                    <a:pt x="2568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8"/>
            <p:cNvSpPr/>
            <p:nvPr/>
          </p:nvSpPr>
          <p:spPr>
            <a:xfrm>
              <a:off x="6639789" y="2741640"/>
              <a:ext cx="793" cy="1189"/>
            </a:xfrm>
            <a:custGeom>
              <a:avLst/>
              <a:gdLst/>
              <a:ahLst/>
              <a:cxnLst/>
              <a:rect l="l" t="t" r="r" b="b"/>
              <a:pathLst>
                <a:path w="34" h="51" extrusionOk="0">
                  <a:moveTo>
                    <a:pt x="0" y="0"/>
                  </a:moveTo>
                  <a:lnTo>
                    <a:pt x="0" y="51"/>
                  </a:lnTo>
                  <a:cubicBezTo>
                    <a:pt x="20" y="2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8"/>
            <p:cNvSpPr/>
            <p:nvPr/>
          </p:nvSpPr>
          <p:spPr>
            <a:xfrm>
              <a:off x="6437275" y="2742805"/>
              <a:ext cx="286914" cy="654639"/>
            </a:xfrm>
            <a:custGeom>
              <a:avLst/>
              <a:gdLst/>
              <a:ahLst/>
              <a:cxnLst/>
              <a:rect l="l" t="t" r="r" b="b"/>
              <a:pathLst>
                <a:path w="12306" h="28078" extrusionOk="0">
                  <a:moveTo>
                    <a:pt x="8823" y="1"/>
                  </a:moveTo>
                  <a:cubicBezTo>
                    <a:pt x="8806" y="24"/>
                    <a:pt x="8786" y="50"/>
                    <a:pt x="8760" y="87"/>
                  </a:cubicBezTo>
                  <a:cubicBezTo>
                    <a:pt x="7796" y="1491"/>
                    <a:pt x="1" y="13629"/>
                    <a:pt x="8760" y="27921"/>
                  </a:cubicBezTo>
                  <a:cubicBezTo>
                    <a:pt x="8793" y="27975"/>
                    <a:pt x="8823" y="28027"/>
                    <a:pt x="8857" y="28078"/>
                  </a:cubicBezTo>
                  <a:lnTo>
                    <a:pt x="12305" y="28078"/>
                  </a:lnTo>
                  <a:lnTo>
                    <a:pt x="12305" y="44"/>
                  </a:lnTo>
                  <a:lnTo>
                    <a:pt x="8913" y="44"/>
                  </a:lnTo>
                  <a:cubicBezTo>
                    <a:pt x="8913" y="44"/>
                    <a:pt x="8880" y="90"/>
                    <a:pt x="8823" y="181"/>
                  </a:cubicBez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8"/>
            <p:cNvSpPr/>
            <p:nvPr/>
          </p:nvSpPr>
          <p:spPr>
            <a:xfrm>
              <a:off x="6799029" y="2741640"/>
              <a:ext cx="886" cy="1189"/>
            </a:xfrm>
            <a:custGeom>
              <a:avLst/>
              <a:gdLst/>
              <a:ahLst/>
              <a:cxnLst/>
              <a:rect l="l" t="t" r="r" b="b"/>
              <a:pathLst>
                <a:path w="38" h="51" extrusionOk="0">
                  <a:moveTo>
                    <a:pt x="1" y="0"/>
                  </a:moveTo>
                  <a:cubicBezTo>
                    <a:pt x="1" y="0"/>
                    <a:pt x="14" y="17"/>
                    <a:pt x="37" y="5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8"/>
            <p:cNvSpPr/>
            <p:nvPr/>
          </p:nvSpPr>
          <p:spPr>
            <a:xfrm>
              <a:off x="6719806" y="2741640"/>
              <a:ext cx="1189" cy="2192"/>
            </a:xfrm>
            <a:custGeom>
              <a:avLst/>
              <a:gdLst/>
              <a:ahLst/>
              <a:cxnLst/>
              <a:rect l="l" t="t" r="r" b="b"/>
              <a:pathLst>
                <a:path w="51" h="94" extrusionOk="0">
                  <a:moveTo>
                    <a:pt x="1" y="0"/>
                  </a:moveTo>
                  <a:lnTo>
                    <a:pt x="1" y="94"/>
                  </a:lnTo>
                  <a:lnTo>
                    <a:pt x="50" y="9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8"/>
            <p:cNvSpPr/>
            <p:nvPr/>
          </p:nvSpPr>
          <p:spPr>
            <a:xfrm>
              <a:off x="6719806" y="3396087"/>
              <a:ext cx="80110" cy="2611"/>
            </a:xfrm>
            <a:custGeom>
              <a:avLst/>
              <a:gdLst/>
              <a:ahLst/>
              <a:cxnLst/>
              <a:rect l="l" t="t" r="r" b="b"/>
              <a:pathLst>
                <a:path w="3436" h="112" extrusionOk="0">
                  <a:moveTo>
                    <a:pt x="3435" y="1"/>
                  </a:moveTo>
                  <a:cubicBezTo>
                    <a:pt x="3426" y="21"/>
                    <a:pt x="3412" y="38"/>
                    <a:pt x="3399" y="58"/>
                  </a:cubicBezTo>
                  <a:lnTo>
                    <a:pt x="1" y="58"/>
                  </a:lnTo>
                  <a:lnTo>
                    <a:pt x="1" y="111"/>
                  </a:lnTo>
                  <a:lnTo>
                    <a:pt x="3435" y="111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8"/>
            <p:cNvSpPr/>
            <p:nvPr/>
          </p:nvSpPr>
          <p:spPr>
            <a:xfrm>
              <a:off x="6720971" y="2742805"/>
              <a:ext cx="277635" cy="654639"/>
            </a:xfrm>
            <a:custGeom>
              <a:avLst/>
              <a:gdLst/>
              <a:ahLst/>
              <a:cxnLst/>
              <a:rect l="l" t="t" r="r" b="b"/>
              <a:pathLst>
                <a:path w="11908" h="28078" extrusionOk="0">
                  <a:moveTo>
                    <a:pt x="3385" y="1"/>
                  </a:moveTo>
                  <a:lnTo>
                    <a:pt x="3385" y="321"/>
                  </a:lnTo>
                  <a:cubicBezTo>
                    <a:pt x="3269" y="137"/>
                    <a:pt x="3199" y="44"/>
                    <a:pt x="3199" y="44"/>
                  </a:cubicBezTo>
                  <a:lnTo>
                    <a:pt x="0" y="44"/>
                  </a:lnTo>
                  <a:lnTo>
                    <a:pt x="0" y="28078"/>
                  </a:lnTo>
                  <a:lnTo>
                    <a:pt x="3199" y="28078"/>
                  </a:lnTo>
                  <a:cubicBezTo>
                    <a:pt x="3262" y="27975"/>
                    <a:pt x="3325" y="27871"/>
                    <a:pt x="3385" y="27767"/>
                  </a:cubicBezTo>
                  <a:lnTo>
                    <a:pt x="3385" y="28021"/>
                  </a:lnTo>
                  <a:cubicBezTo>
                    <a:pt x="3439" y="27935"/>
                    <a:pt x="3489" y="27851"/>
                    <a:pt x="3542" y="27764"/>
                  </a:cubicBezTo>
                  <a:cubicBezTo>
                    <a:pt x="11907" y="13936"/>
                    <a:pt x="4826" y="2162"/>
                    <a:pt x="3542" y="227"/>
                  </a:cubicBezTo>
                  <a:cubicBezTo>
                    <a:pt x="3473" y="121"/>
                    <a:pt x="3419" y="47"/>
                    <a:pt x="3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8"/>
            <p:cNvSpPr/>
            <p:nvPr/>
          </p:nvSpPr>
          <p:spPr>
            <a:xfrm>
              <a:off x="6795532" y="3390188"/>
              <a:ext cx="4383" cy="7251"/>
            </a:xfrm>
            <a:custGeom>
              <a:avLst/>
              <a:gdLst/>
              <a:ahLst/>
              <a:cxnLst/>
              <a:rect l="l" t="t" r="r" b="b"/>
              <a:pathLst>
                <a:path w="188" h="311" extrusionOk="0">
                  <a:moveTo>
                    <a:pt x="187" y="0"/>
                  </a:moveTo>
                  <a:cubicBezTo>
                    <a:pt x="127" y="104"/>
                    <a:pt x="64" y="208"/>
                    <a:pt x="1" y="311"/>
                  </a:cubicBezTo>
                  <a:lnTo>
                    <a:pt x="151" y="311"/>
                  </a:lnTo>
                  <a:cubicBezTo>
                    <a:pt x="164" y="291"/>
                    <a:pt x="178" y="274"/>
                    <a:pt x="187" y="254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4617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8"/>
            <p:cNvSpPr/>
            <p:nvPr/>
          </p:nvSpPr>
          <p:spPr>
            <a:xfrm>
              <a:off x="6642975" y="2620494"/>
              <a:ext cx="80049" cy="129912"/>
            </a:xfrm>
            <a:custGeom>
              <a:avLst/>
              <a:gdLst/>
              <a:ahLst/>
              <a:cxnLst/>
              <a:rect l="l" t="t" r="r" b="b"/>
              <a:pathLst>
                <a:path w="3433" h="5197" extrusionOk="0">
                  <a:moveTo>
                    <a:pt x="0" y="0"/>
                  </a:moveTo>
                  <a:lnTo>
                    <a:pt x="0" y="5196"/>
                  </a:lnTo>
                  <a:lnTo>
                    <a:pt x="3433" y="5196"/>
                  </a:lnTo>
                  <a:lnTo>
                    <a:pt x="34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8"/>
            <p:cNvSpPr/>
            <p:nvPr/>
          </p:nvSpPr>
          <p:spPr>
            <a:xfrm>
              <a:off x="6719807" y="2620494"/>
              <a:ext cx="80119" cy="129912"/>
            </a:xfrm>
            <a:custGeom>
              <a:avLst/>
              <a:gdLst/>
              <a:ahLst/>
              <a:cxnLst/>
              <a:rect l="l" t="t" r="r" b="b"/>
              <a:pathLst>
                <a:path w="3436" h="5197" extrusionOk="0">
                  <a:moveTo>
                    <a:pt x="1" y="0"/>
                  </a:moveTo>
                  <a:lnTo>
                    <a:pt x="1" y="5196"/>
                  </a:lnTo>
                  <a:lnTo>
                    <a:pt x="3435" y="5196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8"/>
            <p:cNvSpPr/>
            <p:nvPr/>
          </p:nvSpPr>
          <p:spPr>
            <a:xfrm>
              <a:off x="5947223" y="3395820"/>
              <a:ext cx="774851" cy="116901"/>
            </a:xfrm>
            <a:custGeom>
              <a:avLst/>
              <a:gdLst/>
              <a:ahLst/>
              <a:cxnLst/>
              <a:rect l="l" t="t" r="r" b="b"/>
              <a:pathLst>
                <a:path w="33234" h="5014" extrusionOk="0">
                  <a:moveTo>
                    <a:pt x="3022" y="1"/>
                  </a:moveTo>
                  <a:cubicBezTo>
                    <a:pt x="1358" y="1"/>
                    <a:pt x="0" y="1362"/>
                    <a:pt x="0" y="3026"/>
                  </a:cubicBezTo>
                  <a:lnTo>
                    <a:pt x="0" y="5013"/>
                  </a:lnTo>
                  <a:lnTo>
                    <a:pt x="33234" y="5013"/>
                  </a:lnTo>
                  <a:lnTo>
                    <a:pt x="33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8"/>
            <p:cNvSpPr/>
            <p:nvPr/>
          </p:nvSpPr>
          <p:spPr>
            <a:xfrm>
              <a:off x="5888656" y="3549488"/>
              <a:ext cx="833511" cy="134248"/>
            </a:xfrm>
            <a:custGeom>
              <a:avLst/>
              <a:gdLst/>
              <a:ahLst/>
              <a:cxnLst/>
              <a:rect l="l" t="t" r="r" b="b"/>
              <a:pathLst>
                <a:path w="35750" h="5758" extrusionOk="0">
                  <a:moveTo>
                    <a:pt x="2696" y="0"/>
                  </a:moveTo>
                  <a:cubicBezTo>
                    <a:pt x="1212" y="0"/>
                    <a:pt x="1" y="1361"/>
                    <a:pt x="1" y="3025"/>
                  </a:cubicBezTo>
                  <a:lnTo>
                    <a:pt x="1" y="5757"/>
                  </a:lnTo>
                  <a:lnTo>
                    <a:pt x="35750" y="5757"/>
                  </a:lnTo>
                  <a:lnTo>
                    <a:pt x="357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8"/>
            <p:cNvSpPr/>
            <p:nvPr/>
          </p:nvSpPr>
          <p:spPr>
            <a:xfrm>
              <a:off x="5947225" y="3512926"/>
              <a:ext cx="774851" cy="36600"/>
            </a:xfrm>
            <a:custGeom>
              <a:avLst/>
              <a:gdLst/>
              <a:ahLst/>
              <a:cxnLst/>
              <a:rect l="l" t="t" r="r" b="b"/>
              <a:pathLst>
                <a:path w="33234" h="835" extrusionOk="0">
                  <a:moveTo>
                    <a:pt x="0" y="1"/>
                  </a:moveTo>
                  <a:lnTo>
                    <a:pt x="0" y="834"/>
                  </a:lnTo>
                  <a:lnTo>
                    <a:pt x="33234" y="834"/>
                  </a:lnTo>
                  <a:lnTo>
                    <a:pt x="33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8"/>
            <p:cNvSpPr/>
            <p:nvPr/>
          </p:nvSpPr>
          <p:spPr>
            <a:xfrm>
              <a:off x="5947223" y="3512697"/>
              <a:ext cx="774851" cy="17370"/>
            </a:xfrm>
            <a:custGeom>
              <a:avLst/>
              <a:gdLst/>
              <a:ahLst/>
              <a:cxnLst/>
              <a:rect l="l" t="t" r="r" b="b"/>
              <a:pathLst>
                <a:path w="33234" h="745" extrusionOk="0">
                  <a:moveTo>
                    <a:pt x="0" y="0"/>
                  </a:moveTo>
                  <a:lnTo>
                    <a:pt x="0" y="745"/>
                  </a:lnTo>
                  <a:lnTo>
                    <a:pt x="33234" y="745"/>
                  </a:lnTo>
                  <a:lnTo>
                    <a:pt x="33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8"/>
            <p:cNvSpPr/>
            <p:nvPr/>
          </p:nvSpPr>
          <p:spPr>
            <a:xfrm>
              <a:off x="6722044" y="3395820"/>
              <a:ext cx="770444" cy="116901"/>
            </a:xfrm>
            <a:custGeom>
              <a:avLst/>
              <a:gdLst/>
              <a:ahLst/>
              <a:cxnLst/>
              <a:rect l="l" t="t" r="r" b="b"/>
              <a:pathLst>
                <a:path w="33045" h="5014" extrusionOk="0">
                  <a:moveTo>
                    <a:pt x="1" y="1"/>
                  </a:moveTo>
                  <a:lnTo>
                    <a:pt x="1" y="5013"/>
                  </a:lnTo>
                  <a:lnTo>
                    <a:pt x="33045" y="5013"/>
                  </a:lnTo>
                  <a:lnTo>
                    <a:pt x="33045" y="3026"/>
                  </a:lnTo>
                  <a:cubicBezTo>
                    <a:pt x="33045" y="1362"/>
                    <a:pt x="31684" y="1"/>
                    <a:pt x="30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8"/>
            <p:cNvSpPr/>
            <p:nvPr/>
          </p:nvSpPr>
          <p:spPr>
            <a:xfrm>
              <a:off x="6722137" y="3549488"/>
              <a:ext cx="831553" cy="134248"/>
            </a:xfrm>
            <a:custGeom>
              <a:avLst/>
              <a:gdLst/>
              <a:ahLst/>
              <a:cxnLst/>
              <a:rect l="l" t="t" r="r" b="b"/>
              <a:pathLst>
                <a:path w="35666" h="5758" extrusionOk="0">
                  <a:moveTo>
                    <a:pt x="1" y="0"/>
                  </a:moveTo>
                  <a:lnTo>
                    <a:pt x="1" y="5757"/>
                  </a:lnTo>
                  <a:lnTo>
                    <a:pt x="35666" y="5757"/>
                  </a:lnTo>
                  <a:lnTo>
                    <a:pt x="35666" y="3025"/>
                  </a:lnTo>
                  <a:cubicBezTo>
                    <a:pt x="35666" y="1361"/>
                    <a:pt x="34451" y="0"/>
                    <a:pt x="32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8"/>
            <p:cNvSpPr/>
            <p:nvPr/>
          </p:nvSpPr>
          <p:spPr>
            <a:xfrm>
              <a:off x="6570659" y="1281945"/>
              <a:ext cx="152364" cy="1338584"/>
            </a:xfrm>
            <a:custGeom>
              <a:avLst/>
              <a:gdLst/>
              <a:ahLst/>
              <a:cxnLst/>
              <a:rect l="l" t="t" r="r" b="b"/>
              <a:pathLst>
                <a:path w="6535" h="57413" extrusionOk="0">
                  <a:moveTo>
                    <a:pt x="3119" y="0"/>
                  </a:moveTo>
                  <a:lnTo>
                    <a:pt x="0" y="13852"/>
                  </a:lnTo>
                  <a:lnTo>
                    <a:pt x="3102" y="13852"/>
                  </a:lnTo>
                  <a:lnTo>
                    <a:pt x="3102" y="57412"/>
                  </a:lnTo>
                  <a:lnTo>
                    <a:pt x="6535" y="57412"/>
                  </a:lnTo>
                  <a:lnTo>
                    <a:pt x="6535" y="13852"/>
                  </a:lnTo>
                  <a:lnTo>
                    <a:pt x="6507" y="13852"/>
                  </a:lnTo>
                  <a:lnTo>
                    <a:pt x="6507" y="6634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8"/>
            <p:cNvSpPr/>
            <p:nvPr/>
          </p:nvSpPr>
          <p:spPr>
            <a:xfrm>
              <a:off x="6719176" y="1281945"/>
              <a:ext cx="151827" cy="322959"/>
            </a:xfrm>
            <a:custGeom>
              <a:avLst/>
              <a:gdLst/>
              <a:ahLst/>
              <a:cxnLst/>
              <a:rect l="l" t="t" r="r" b="b"/>
              <a:pathLst>
                <a:path w="6512" h="13852" extrusionOk="0">
                  <a:moveTo>
                    <a:pt x="0" y="0"/>
                  </a:moveTo>
                  <a:lnTo>
                    <a:pt x="0" y="6634"/>
                  </a:lnTo>
                  <a:lnTo>
                    <a:pt x="28" y="6634"/>
                  </a:lnTo>
                  <a:cubicBezTo>
                    <a:pt x="300" y="6634"/>
                    <a:pt x="561" y="6667"/>
                    <a:pt x="814" y="6724"/>
                  </a:cubicBezTo>
                  <a:lnTo>
                    <a:pt x="28" y="6634"/>
                  </a:lnTo>
                  <a:lnTo>
                    <a:pt x="28" y="13852"/>
                  </a:lnTo>
                  <a:lnTo>
                    <a:pt x="6511" y="13852"/>
                  </a:lnTo>
                  <a:lnTo>
                    <a:pt x="3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8"/>
            <p:cNvSpPr/>
            <p:nvPr/>
          </p:nvSpPr>
          <p:spPr>
            <a:xfrm>
              <a:off x="6722044" y="3512697"/>
              <a:ext cx="770444" cy="36814"/>
            </a:xfrm>
            <a:custGeom>
              <a:avLst/>
              <a:gdLst/>
              <a:ahLst/>
              <a:cxnLst/>
              <a:rect l="l" t="t" r="r" b="b"/>
              <a:pathLst>
                <a:path w="33045" h="1579" extrusionOk="0">
                  <a:moveTo>
                    <a:pt x="1" y="0"/>
                  </a:moveTo>
                  <a:lnTo>
                    <a:pt x="1" y="745"/>
                  </a:lnTo>
                  <a:lnTo>
                    <a:pt x="1" y="1578"/>
                  </a:lnTo>
                  <a:lnTo>
                    <a:pt x="33045" y="1578"/>
                  </a:lnTo>
                  <a:lnTo>
                    <a:pt x="33045" y="745"/>
                  </a:lnTo>
                  <a:lnTo>
                    <a:pt x="330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8"/>
            <p:cNvSpPr/>
            <p:nvPr/>
          </p:nvSpPr>
          <p:spPr>
            <a:xfrm>
              <a:off x="6719806" y="1604878"/>
              <a:ext cx="80110" cy="1015648"/>
            </a:xfrm>
            <a:custGeom>
              <a:avLst/>
              <a:gdLst/>
              <a:ahLst/>
              <a:cxnLst/>
              <a:rect l="l" t="t" r="r" b="b"/>
              <a:pathLst>
                <a:path w="3436" h="43562" extrusionOk="0">
                  <a:moveTo>
                    <a:pt x="1" y="1"/>
                  </a:moveTo>
                  <a:lnTo>
                    <a:pt x="1" y="43561"/>
                  </a:lnTo>
                  <a:lnTo>
                    <a:pt x="3435" y="43561"/>
                  </a:lnTo>
                  <a:lnTo>
                    <a:pt x="3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8"/>
            <p:cNvSpPr/>
            <p:nvPr/>
          </p:nvSpPr>
          <p:spPr>
            <a:xfrm>
              <a:off x="6719806" y="1436592"/>
              <a:ext cx="18372" cy="2145"/>
            </a:xfrm>
            <a:custGeom>
              <a:avLst/>
              <a:gdLst/>
              <a:ahLst/>
              <a:cxnLst/>
              <a:rect l="l" t="t" r="r" b="b"/>
              <a:pathLst>
                <a:path w="788" h="92" extrusionOk="0">
                  <a:moveTo>
                    <a:pt x="1" y="1"/>
                  </a:moveTo>
                  <a:lnTo>
                    <a:pt x="787" y="91"/>
                  </a:lnTo>
                  <a:cubicBezTo>
                    <a:pt x="534" y="34"/>
                    <a:pt x="273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8"/>
            <p:cNvSpPr/>
            <p:nvPr/>
          </p:nvSpPr>
          <p:spPr>
            <a:xfrm>
              <a:off x="6719176" y="1436592"/>
              <a:ext cx="653" cy="168311"/>
            </a:xfrm>
            <a:custGeom>
              <a:avLst/>
              <a:gdLst/>
              <a:ahLst/>
              <a:cxnLst/>
              <a:rect l="l" t="t" r="r" b="b"/>
              <a:pathLst>
                <a:path w="28" h="7219" extrusionOk="0">
                  <a:moveTo>
                    <a:pt x="0" y="1"/>
                  </a:moveTo>
                  <a:lnTo>
                    <a:pt x="0" y="7219"/>
                  </a:lnTo>
                  <a:lnTo>
                    <a:pt x="28" y="7219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8"/>
            <p:cNvSpPr/>
            <p:nvPr/>
          </p:nvSpPr>
          <p:spPr>
            <a:xfrm>
              <a:off x="6718672" y="1225783"/>
              <a:ext cx="236066" cy="57788"/>
            </a:xfrm>
            <a:custGeom>
              <a:avLst/>
              <a:gdLst/>
              <a:ahLst/>
              <a:cxnLst/>
              <a:rect l="l" t="t" r="r" b="b"/>
              <a:pathLst>
                <a:path w="10948" h="2680" extrusionOk="0">
                  <a:moveTo>
                    <a:pt x="1" y="1"/>
                  </a:moveTo>
                  <a:lnTo>
                    <a:pt x="1" y="2679"/>
                  </a:lnTo>
                  <a:lnTo>
                    <a:pt x="9606" y="2679"/>
                  </a:lnTo>
                  <a:cubicBezTo>
                    <a:pt x="10347" y="2679"/>
                    <a:pt x="10947" y="2079"/>
                    <a:pt x="10947" y="1342"/>
                  </a:cubicBezTo>
                  <a:cubicBezTo>
                    <a:pt x="10947" y="601"/>
                    <a:pt x="10347" y="1"/>
                    <a:pt x="9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8"/>
            <p:cNvSpPr/>
            <p:nvPr/>
          </p:nvSpPr>
          <p:spPr>
            <a:xfrm>
              <a:off x="6652915" y="1376580"/>
              <a:ext cx="66914" cy="133688"/>
            </a:xfrm>
            <a:custGeom>
              <a:avLst/>
              <a:gdLst/>
              <a:ahLst/>
              <a:cxnLst/>
              <a:rect l="l" t="t" r="r" b="b"/>
              <a:pathLst>
                <a:path w="2870" h="5734" extrusionOk="0">
                  <a:moveTo>
                    <a:pt x="2870" y="0"/>
                  </a:moveTo>
                  <a:cubicBezTo>
                    <a:pt x="1289" y="0"/>
                    <a:pt x="1" y="1284"/>
                    <a:pt x="1" y="2869"/>
                  </a:cubicBezTo>
                  <a:cubicBezTo>
                    <a:pt x="1" y="4450"/>
                    <a:pt x="1289" y="5734"/>
                    <a:pt x="2870" y="5734"/>
                  </a:cubicBezTo>
                  <a:lnTo>
                    <a:pt x="2870" y="4370"/>
                  </a:lnTo>
                  <a:cubicBezTo>
                    <a:pt x="2042" y="4370"/>
                    <a:pt x="1369" y="3696"/>
                    <a:pt x="1369" y="2869"/>
                  </a:cubicBezTo>
                  <a:cubicBezTo>
                    <a:pt x="1369" y="2039"/>
                    <a:pt x="2042" y="1365"/>
                    <a:pt x="2870" y="1365"/>
                  </a:cubicBezTo>
                  <a:lnTo>
                    <a:pt x="2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8"/>
            <p:cNvSpPr/>
            <p:nvPr/>
          </p:nvSpPr>
          <p:spPr>
            <a:xfrm>
              <a:off x="6719806" y="1376580"/>
              <a:ext cx="66891" cy="133688"/>
            </a:xfrm>
            <a:custGeom>
              <a:avLst/>
              <a:gdLst/>
              <a:ahLst/>
              <a:cxnLst/>
              <a:rect l="l" t="t" r="r" b="b"/>
              <a:pathLst>
                <a:path w="2869" h="5734" extrusionOk="0">
                  <a:moveTo>
                    <a:pt x="1" y="0"/>
                  </a:moveTo>
                  <a:lnTo>
                    <a:pt x="1" y="1365"/>
                  </a:lnTo>
                  <a:cubicBezTo>
                    <a:pt x="831" y="1365"/>
                    <a:pt x="1505" y="2039"/>
                    <a:pt x="1505" y="2869"/>
                  </a:cubicBezTo>
                  <a:cubicBezTo>
                    <a:pt x="1505" y="3696"/>
                    <a:pt x="831" y="4370"/>
                    <a:pt x="1" y="4370"/>
                  </a:cubicBezTo>
                  <a:lnTo>
                    <a:pt x="1" y="5734"/>
                  </a:lnTo>
                  <a:cubicBezTo>
                    <a:pt x="1585" y="5734"/>
                    <a:pt x="2869" y="4450"/>
                    <a:pt x="2869" y="2869"/>
                  </a:cubicBezTo>
                  <a:cubicBezTo>
                    <a:pt x="2869" y="1284"/>
                    <a:pt x="158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8"/>
            <p:cNvSpPr/>
            <p:nvPr/>
          </p:nvSpPr>
          <p:spPr>
            <a:xfrm>
              <a:off x="6483690" y="1225783"/>
              <a:ext cx="237144" cy="57788"/>
            </a:xfrm>
            <a:custGeom>
              <a:avLst/>
              <a:gdLst/>
              <a:ahLst/>
              <a:cxnLst/>
              <a:rect l="l" t="t" r="r" b="b"/>
              <a:pathLst>
                <a:path w="10998" h="2680" extrusionOk="0">
                  <a:moveTo>
                    <a:pt x="1341" y="1"/>
                  </a:moveTo>
                  <a:cubicBezTo>
                    <a:pt x="601" y="1"/>
                    <a:pt x="0" y="601"/>
                    <a:pt x="0" y="1342"/>
                  </a:cubicBezTo>
                  <a:cubicBezTo>
                    <a:pt x="0" y="2079"/>
                    <a:pt x="601" y="2679"/>
                    <a:pt x="1341" y="2679"/>
                  </a:cubicBezTo>
                  <a:lnTo>
                    <a:pt x="10998" y="2679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8"/>
            <p:cNvSpPr/>
            <p:nvPr/>
          </p:nvSpPr>
          <p:spPr>
            <a:xfrm>
              <a:off x="5682507" y="1684125"/>
              <a:ext cx="1037331" cy="283860"/>
            </a:xfrm>
            <a:custGeom>
              <a:avLst/>
              <a:gdLst/>
              <a:ahLst/>
              <a:cxnLst/>
              <a:rect l="l" t="t" r="r" b="b"/>
              <a:pathLst>
                <a:path w="44492" h="12175" extrusionOk="0">
                  <a:moveTo>
                    <a:pt x="44492" y="1"/>
                  </a:moveTo>
                  <a:cubicBezTo>
                    <a:pt x="37110" y="7"/>
                    <a:pt x="27147" y="6051"/>
                    <a:pt x="19176" y="7449"/>
                  </a:cubicBezTo>
                  <a:cubicBezTo>
                    <a:pt x="18253" y="7611"/>
                    <a:pt x="17379" y="7683"/>
                    <a:pt x="16552" y="7683"/>
                  </a:cubicBezTo>
                  <a:cubicBezTo>
                    <a:pt x="9408" y="7683"/>
                    <a:pt x="5681" y="2271"/>
                    <a:pt x="2429" y="2271"/>
                  </a:cubicBezTo>
                  <a:cubicBezTo>
                    <a:pt x="2304" y="2271"/>
                    <a:pt x="2179" y="2279"/>
                    <a:pt x="2055" y="2296"/>
                  </a:cubicBezTo>
                  <a:cubicBezTo>
                    <a:pt x="2018" y="2302"/>
                    <a:pt x="1982" y="2305"/>
                    <a:pt x="1945" y="2312"/>
                  </a:cubicBezTo>
                  <a:cubicBezTo>
                    <a:pt x="0" y="2606"/>
                    <a:pt x="120" y="5427"/>
                    <a:pt x="2082" y="5571"/>
                  </a:cubicBezTo>
                  <a:cubicBezTo>
                    <a:pt x="3779" y="5694"/>
                    <a:pt x="5677" y="6468"/>
                    <a:pt x="7535" y="8246"/>
                  </a:cubicBezTo>
                  <a:cubicBezTo>
                    <a:pt x="10462" y="11047"/>
                    <a:pt x="13730" y="12175"/>
                    <a:pt x="17522" y="12175"/>
                  </a:cubicBezTo>
                  <a:cubicBezTo>
                    <a:pt x="21404" y="12175"/>
                    <a:pt x="25835" y="10993"/>
                    <a:pt x="31010" y="9216"/>
                  </a:cubicBezTo>
                  <a:cubicBezTo>
                    <a:pt x="35972" y="7509"/>
                    <a:pt x="40003" y="7037"/>
                    <a:pt x="42863" y="7037"/>
                  </a:cubicBezTo>
                  <a:cubicBezTo>
                    <a:pt x="43457" y="7037"/>
                    <a:pt x="44001" y="7058"/>
                    <a:pt x="44492" y="7092"/>
                  </a:cubicBezTo>
                  <a:lnTo>
                    <a:pt x="44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8"/>
            <p:cNvSpPr/>
            <p:nvPr/>
          </p:nvSpPr>
          <p:spPr>
            <a:xfrm>
              <a:off x="5724030" y="1758710"/>
              <a:ext cx="36721" cy="36721"/>
            </a:xfrm>
            <a:custGeom>
              <a:avLst/>
              <a:gdLst/>
              <a:ahLst/>
              <a:cxnLst/>
              <a:rect l="l" t="t" r="r" b="b"/>
              <a:pathLst>
                <a:path w="1575" h="1575" extrusionOk="0">
                  <a:moveTo>
                    <a:pt x="788" y="1"/>
                  </a:moveTo>
                  <a:cubicBezTo>
                    <a:pt x="354" y="1"/>
                    <a:pt x="0" y="354"/>
                    <a:pt x="0" y="787"/>
                  </a:cubicBezTo>
                  <a:cubicBezTo>
                    <a:pt x="0" y="1221"/>
                    <a:pt x="354" y="1574"/>
                    <a:pt x="788" y="1574"/>
                  </a:cubicBezTo>
                  <a:cubicBezTo>
                    <a:pt x="1221" y="1574"/>
                    <a:pt x="1575" y="1221"/>
                    <a:pt x="1575" y="787"/>
                  </a:cubicBezTo>
                  <a:cubicBezTo>
                    <a:pt x="1575" y="354"/>
                    <a:pt x="1221" y="1"/>
                    <a:pt x="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8"/>
            <p:cNvSpPr/>
            <p:nvPr/>
          </p:nvSpPr>
          <p:spPr>
            <a:xfrm>
              <a:off x="6464019" y="1603282"/>
              <a:ext cx="255812" cy="62484"/>
            </a:xfrm>
            <a:custGeom>
              <a:avLst/>
              <a:gdLst/>
              <a:ahLst/>
              <a:cxnLst/>
              <a:rect l="l" t="t" r="r" b="b"/>
              <a:pathLst>
                <a:path w="10972" h="2680" extrusionOk="0">
                  <a:moveTo>
                    <a:pt x="1342" y="1"/>
                  </a:moveTo>
                  <a:cubicBezTo>
                    <a:pt x="601" y="1"/>
                    <a:pt x="1" y="601"/>
                    <a:pt x="1" y="1339"/>
                  </a:cubicBezTo>
                  <a:cubicBezTo>
                    <a:pt x="1" y="2079"/>
                    <a:pt x="601" y="2679"/>
                    <a:pt x="1342" y="2679"/>
                  </a:cubicBezTo>
                  <a:lnTo>
                    <a:pt x="10972" y="2679"/>
                  </a:lnTo>
                  <a:lnTo>
                    <a:pt x="10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8"/>
            <p:cNvSpPr/>
            <p:nvPr/>
          </p:nvSpPr>
          <p:spPr>
            <a:xfrm>
              <a:off x="6719806" y="1603282"/>
              <a:ext cx="255859" cy="62484"/>
            </a:xfrm>
            <a:custGeom>
              <a:avLst/>
              <a:gdLst/>
              <a:ahLst/>
              <a:cxnLst/>
              <a:rect l="l" t="t" r="r" b="b"/>
              <a:pathLst>
                <a:path w="10974" h="2680" extrusionOk="0">
                  <a:moveTo>
                    <a:pt x="1" y="1"/>
                  </a:moveTo>
                  <a:lnTo>
                    <a:pt x="1" y="2679"/>
                  </a:lnTo>
                  <a:lnTo>
                    <a:pt x="9633" y="2679"/>
                  </a:lnTo>
                  <a:cubicBezTo>
                    <a:pt x="10373" y="2679"/>
                    <a:pt x="10974" y="2079"/>
                    <a:pt x="10974" y="1339"/>
                  </a:cubicBezTo>
                  <a:cubicBezTo>
                    <a:pt x="10974" y="601"/>
                    <a:pt x="10373" y="1"/>
                    <a:pt x="9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8"/>
            <p:cNvSpPr/>
            <p:nvPr/>
          </p:nvSpPr>
          <p:spPr>
            <a:xfrm>
              <a:off x="5448916" y="1764702"/>
              <a:ext cx="293513" cy="1140197"/>
            </a:xfrm>
            <a:custGeom>
              <a:avLst/>
              <a:gdLst/>
              <a:ahLst/>
              <a:cxnLst/>
              <a:rect l="l" t="t" r="r" b="b"/>
              <a:pathLst>
                <a:path w="12589" h="48904" extrusionOk="0">
                  <a:moveTo>
                    <a:pt x="12588" y="0"/>
                  </a:moveTo>
                  <a:cubicBezTo>
                    <a:pt x="12161" y="0"/>
                    <a:pt x="11791" y="290"/>
                    <a:pt x="11688" y="704"/>
                  </a:cubicBezTo>
                  <a:lnTo>
                    <a:pt x="70" y="47756"/>
                  </a:lnTo>
                  <a:cubicBezTo>
                    <a:pt x="0" y="48033"/>
                    <a:pt x="64" y="48323"/>
                    <a:pt x="241" y="48550"/>
                  </a:cubicBezTo>
                  <a:cubicBezTo>
                    <a:pt x="413" y="48774"/>
                    <a:pt x="684" y="48903"/>
                    <a:pt x="971" y="48903"/>
                  </a:cubicBezTo>
                  <a:lnTo>
                    <a:pt x="12588" y="48903"/>
                  </a:lnTo>
                  <a:lnTo>
                    <a:pt x="12588" y="47053"/>
                  </a:lnTo>
                  <a:lnTo>
                    <a:pt x="2151" y="47053"/>
                  </a:lnTo>
                  <a:lnTo>
                    <a:pt x="12588" y="4790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8"/>
            <p:cNvSpPr/>
            <p:nvPr/>
          </p:nvSpPr>
          <p:spPr>
            <a:xfrm>
              <a:off x="5742403" y="1764702"/>
              <a:ext cx="293489" cy="1140197"/>
            </a:xfrm>
            <a:custGeom>
              <a:avLst/>
              <a:gdLst/>
              <a:ahLst/>
              <a:cxnLst/>
              <a:rect l="l" t="t" r="r" b="b"/>
              <a:pathLst>
                <a:path w="12588" h="48904" extrusionOk="0">
                  <a:moveTo>
                    <a:pt x="0" y="0"/>
                  </a:moveTo>
                  <a:lnTo>
                    <a:pt x="0" y="4790"/>
                  </a:lnTo>
                  <a:lnTo>
                    <a:pt x="10436" y="47053"/>
                  </a:lnTo>
                  <a:lnTo>
                    <a:pt x="0" y="47053"/>
                  </a:lnTo>
                  <a:lnTo>
                    <a:pt x="0" y="48903"/>
                  </a:lnTo>
                  <a:lnTo>
                    <a:pt x="11620" y="48903"/>
                  </a:lnTo>
                  <a:cubicBezTo>
                    <a:pt x="11904" y="48903"/>
                    <a:pt x="12174" y="48774"/>
                    <a:pt x="12348" y="48550"/>
                  </a:cubicBezTo>
                  <a:cubicBezTo>
                    <a:pt x="12525" y="48323"/>
                    <a:pt x="12588" y="48033"/>
                    <a:pt x="12517" y="47756"/>
                  </a:cubicBezTo>
                  <a:lnTo>
                    <a:pt x="901" y="704"/>
                  </a:lnTo>
                  <a:cubicBezTo>
                    <a:pt x="797" y="290"/>
                    <a:pt x="427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8"/>
            <p:cNvSpPr/>
            <p:nvPr/>
          </p:nvSpPr>
          <p:spPr>
            <a:xfrm>
              <a:off x="5376663" y="2861711"/>
              <a:ext cx="365766" cy="378193"/>
            </a:xfrm>
            <a:custGeom>
              <a:avLst/>
              <a:gdLst/>
              <a:ahLst/>
              <a:cxnLst/>
              <a:rect l="l" t="t" r="r" b="b"/>
              <a:pathLst>
                <a:path w="15688" h="16221" extrusionOk="0">
                  <a:moveTo>
                    <a:pt x="1418" y="1"/>
                  </a:moveTo>
                  <a:cubicBezTo>
                    <a:pt x="611" y="1"/>
                    <a:pt x="1" y="1044"/>
                    <a:pt x="147" y="2175"/>
                  </a:cubicBezTo>
                  <a:cubicBezTo>
                    <a:pt x="1175" y="10107"/>
                    <a:pt x="7742" y="16220"/>
                    <a:pt x="15687" y="16220"/>
                  </a:cubicBezTo>
                  <a:lnTo>
                    <a:pt x="15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8"/>
            <p:cNvSpPr/>
            <p:nvPr/>
          </p:nvSpPr>
          <p:spPr>
            <a:xfrm>
              <a:off x="5742403" y="2861711"/>
              <a:ext cx="365742" cy="378193"/>
            </a:xfrm>
            <a:custGeom>
              <a:avLst/>
              <a:gdLst/>
              <a:ahLst/>
              <a:cxnLst/>
              <a:rect l="l" t="t" r="r" b="b"/>
              <a:pathLst>
                <a:path w="15687" h="16221" extrusionOk="0">
                  <a:moveTo>
                    <a:pt x="0" y="1"/>
                  </a:moveTo>
                  <a:lnTo>
                    <a:pt x="0" y="16220"/>
                  </a:lnTo>
                  <a:cubicBezTo>
                    <a:pt x="7945" y="16220"/>
                    <a:pt x="14512" y="10107"/>
                    <a:pt x="15539" y="2175"/>
                  </a:cubicBezTo>
                  <a:cubicBezTo>
                    <a:pt x="15686" y="1044"/>
                    <a:pt x="15076" y="1"/>
                    <a:pt x="14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8"/>
            <p:cNvSpPr/>
            <p:nvPr/>
          </p:nvSpPr>
          <p:spPr>
            <a:xfrm>
              <a:off x="5386386" y="2825153"/>
              <a:ext cx="356043" cy="36581"/>
            </a:xfrm>
            <a:custGeom>
              <a:avLst/>
              <a:gdLst/>
              <a:ahLst/>
              <a:cxnLst/>
              <a:rect l="l" t="t" r="r" b="b"/>
              <a:pathLst>
                <a:path w="15271" h="1569" extrusionOk="0">
                  <a:moveTo>
                    <a:pt x="781" y="0"/>
                  </a:moveTo>
                  <a:cubicBezTo>
                    <a:pt x="351" y="0"/>
                    <a:pt x="1" y="354"/>
                    <a:pt x="1" y="785"/>
                  </a:cubicBezTo>
                  <a:cubicBezTo>
                    <a:pt x="1" y="1215"/>
                    <a:pt x="351" y="1569"/>
                    <a:pt x="781" y="1569"/>
                  </a:cubicBezTo>
                  <a:lnTo>
                    <a:pt x="15270" y="1569"/>
                  </a:lnTo>
                  <a:lnTo>
                    <a:pt x="15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8"/>
            <p:cNvSpPr/>
            <p:nvPr/>
          </p:nvSpPr>
          <p:spPr>
            <a:xfrm>
              <a:off x="5742403" y="2825153"/>
              <a:ext cx="356090" cy="36581"/>
            </a:xfrm>
            <a:custGeom>
              <a:avLst/>
              <a:gdLst/>
              <a:ahLst/>
              <a:cxnLst/>
              <a:rect l="l" t="t" r="r" b="b"/>
              <a:pathLst>
                <a:path w="15273" h="1569" extrusionOk="0">
                  <a:moveTo>
                    <a:pt x="0" y="0"/>
                  </a:moveTo>
                  <a:lnTo>
                    <a:pt x="0" y="1569"/>
                  </a:lnTo>
                  <a:lnTo>
                    <a:pt x="14489" y="1569"/>
                  </a:lnTo>
                  <a:cubicBezTo>
                    <a:pt x="14919" y="1569"/>
                    <a:pt x="15273" y="1215"/>
                    <a:pt x="15273" y="785"/>
                  </a:cubicBezTo>
                  <a:cubicBezTo>
                    <a:pt x="15273" y="354"/>
                    <a:pt x="14919" y="0"/>
                    <a:pt x="1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8"/>
            <p:cNvSpPr/>
            <p:nvPr/>
          </p:nvSpPr>
          <p:spPr>
            <a:xfrm>
              <a:off x="6722510" y="1684125"/>
              <a:ext cx="1037331" cy="283860"/>
            </a:xfrm>
            <a:custGeom>
              <a:avLst/>
              <a:gdLst/>
              <a:ahLst/>
              <a:cxnLst/>
              <a:rect l="l" t="t" r="r" b="b"/>
              <a:pathLst>
                <a:path w="44492" h="12175" extrusionOk="0">
                  <a:moveTo>
                    <a:pt x="1" y="1"/>
                  </a:moveTo>
                  <a:lnTo>
                    <a:pt x="1" y="7092"/>
                  </a:lnTo>
                  <a:cubicBezTo>
                    <a:pt x="492" y="7058"/>
                    <a:pt x="1035" y="7037"/>
                    <a:pt x="1629" y="7037"/>
                  </a:cubicBezTo>
                  <a:cubicBezTo>
                    <a:pt x="4489" y="7037"/>
                    <a:pt x="8519" y="7509"/>
                    <a:pt x="13479" y="9216"/>
                  </a:cubicBezTo>
                  <a:cubicBezTo>
                    <a:pt x="18654" y="10993"/>
                    <a:pt x="23086" y="12175"/>
                    <a:pt x="26968" y="12175"/>
                  </a:cubicBezTo>
                  <a:cubicBezTo>
                    <a:pt x="30760" y="12175"/>
                    <a:pt x="34028" y="11047"/>
                    <a:pt x="36954" y="8246"/>
                  </a:cubicBezTo>
                  <a:cubicBezTo>
                    <a:pt x="38812" y="6468"/>
                    <a:pt x="40709" y="5694"/>
                    <a:pt x="42411" y="5571"/>
                  </a:cubicBezTo>
                  <a:cubicBezTo>
                    <a:pt x="44372" y="5427"/>
                    <a:pt x="44492" y="2606"/>
                    <a:pt x="42543" y="2312"/>
                  </a:cubicBezTo>
                  <a:cubicBezTo>
                    <a:pt x="42507" y="2305"/>
                    <a:pt x="42471" y="2302"/>
                    <a:pt x="42434" y="2296"/>
                  </a:cubicBezTo>
                  <a:cubicBezTo>
                    <a:pt x="42310" y="2279"/>
                    <a:pt x="42185" y="2271"/>
                    <a:pt x="42060" y="2271"/>
                  </a:cubicBezTo>
                  <a:cubicBezTo>
                    <a:pt x="38811" y="2271"/>
                    <a:pt x="35084" y="7683"/>
                    <a:pt x="27938" y="7683"/>
                  </a:cubicBezTo>
                  <a:cubicBezTo>
                    <a:pt x="27110" y="7683"/>
                    <a:pt x="26237" y="7611"/>
                    <a:pt x="25313" y="7449"/>
                  </a:cubicBezTo>
                  <a:cubicBezTo>
                    <a:pt x="17345" y="6051"/>
                    <a:pt x="7382" y="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8"/>
            <p:cNvSpPr/>
            <p:nvPr/>
          </p:nvSpPr>
          <p:spPr>
            <a:xfrm>
              <a:off x="7681588" y="1758710"/>
              <a:ext cx="36628" cy="36721"/>
            </a:xfrm>
            <a:custGeom>
              <a:avLst/>
              <a:gdLst/>
              <a:ahLst/>
              <a:cxnLst/>
              <a:rect l="l" t="t" r="r" b="b"/>
              <a:pathLst>
                <a:path w="1571" h="1575" extrusionOk="0">
                  <a:moveTo>
                    <a:pt x="784" y="1"/>
                  </a:moveTo>
                  <a:cubicBezTo>
                    <a:pt x="350" y="1"/>
                    <a:pt x="0" y="354"/>
                    <a:pt x="0" y="787"/>
                  </a:cubicBezTo>
                  <a:cubicBezTo>
                    <a:pt x="0" y="1221"/>
                    <a:pt x="350" y="1574"/>
                    <a:pt x="784" y="1574"/>
                  </a:cubicBezTo>
                  <a:cubicBezTo>
                    <a:pt x="1218" y="1574"/>
                    <a:pt x="1571" y="1221"/>
                    <a:pt x="1571" y="787"/>
                  </a:cubicBezTo>
                  <a:cubicBezTo>
                    <a:pt x="1571" y="354"/>
                    <a:pt x="1218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8"/>
            <p:cNvSpPr/>
            <p:nvPr/>
          </p:nvSpPr>
          <p:spPr>
            <a:xfrm>
              <a:off x="7699843" y="1764702"/>
              <a:ext cx="293513" cy="1140197"/>
            </a:xfrm>
            <a:custGeom>
              <a:avLst/>
              <a:gdLst/>
              <a:ahLst/>
              <a:cxnLst/>
              <a:rect l="l" t="t" r="r" b="b"/>
              <a:pathLst>
                <a:path w="12589" h="48904" extrusionOk="0">
                  <a:moveTo>
                    <a:pt x="1" y="0"/>
                  </a:moveTo>
                  <a:lnTo>
                    <a:pt x="1" y="4790"/>
                  </a:lnTo>
                  <a:lnTo>
                    <a:pt x="10438" y="47053"/>
                  </a:lnTo>
                  <a:lnTo>
                    <a:pt x="1" y="47053"/>
                  </a:lnTo>
                  <a:lnTo>
                    <a:pt x="1" y="48903"/>
                  </a:lnTo>
                  <a:lnTo>
                    <a:pt x="11622" y="48903"/>
                  </a:lnTo>
                  <a:cubicBezTo>
                    <a:pt x="11905" y="48903"/>
                    <a:pt x="12175" y="48774"/>
                    <a:pt x="12352" y="48550"/>
                  </a:cubicBezTo>
                  <a:cubicBezTo>
                    <a:pt x="12525" y="48323"/>
                    <a:pt x="12589" y="48033"/>
                    <a:pt x="12522" y="47756"/>
                  </a:cubicBezTo>
                  <a:lnTo>
                    <a:pt x="901" y="704"/>
                  </a:lnTo>
                  <a:cubicBezTo>
                    <a:pt x="798" y="290"/>
                    <a:pt x="42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8"/>
            <p:cNvSpPr/>
            <p:nvPr/>
          </p:nvSpPr>
          <p:spPr>
            <a:xfrm>
              <a:off x="7406380" y="1764702"/>
              <a:ext cx="293489" cy="1140197"/>
            </a:xfrm>
            <a:custGeom>
              <a:avLst/>
              <a:gdLst/>
              <a:ahLst/>
              <a:cxnLst/>
              <a:rect l="l" t="t" r="r" b="b"/>
              <a:pathLst>
                <a:path w="12588" h="48904" extrusionOk="0">
                  <a:moveTo>
                    <a:pt x="12588" y="0"/>
                  </a:moveTo>
                  <a:cubicBezTo>
                    <a:pt x="12164" y="0"/>
                    <a:pt x="11791" y="290"/>
                    <a:pt x="11690" y="704"/>
                  </a:cubicBezTo>
                  <a:lnTo>
                    <a:pt x="71" y="47756"/>
                  </a:lnTo>
                  <a:cubicBezTo>
                    <a:pt x="0" y="48033"/>
                    <a:pt x="63" y="48323"/>
                    <a:pt x="240" y="48550"/>
                  </a:cubicBezTo>
                  <a:cubicBezTo>
                    <a:pt x="417" y="48774"/>
                    <a:pt x="684" y="48903"/>
                    <a:pt x="971" y="48903"/>
                  </a:cubicBezTo>
                  <a:lnTo>
                    <a:pt x="12588" y="48903"/>
                  </a:lnTo>
                  <a:lnTo>
                    <a:pt x="12588" y="47053"/>
                  </a:lnTo>
                  <a:lnTo>
                    <a:pt x="2152" y="47053"/>
                  </a:lnTo>
                  <a:lnTo>
                    <a:pt x="12588" y="4790"/>
                  </a:lnTo>
                  <a:lnTo>
                    <a:pt x="125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8"/>
            <p:cNvSpPr/>
            <p:nvPr/>
          </p:nvSpPr>
          <p:spPr>
            <a:xfrm>
              <a:off x="7699843" y="2861711"/>
              <a:ext cx="365766" cy="378193"/>
            </a:xfrm>
            <a:custGeom>
              <a:avLst/>
              <a:gdLst/>
              <a:ahLst/>
              <a:cxnLst/>
              <a:rect l="l" t="t" r="r" b="b"/>
              <a:pathLst>
                <a:path w="15688" h="16221" extrusionOk="0">
                  <a:moveTo>
                    <a:pt x="1" y="1"/>
                  </a:moveTo>
                  <a:lnTo>
                    <a:pt x="1" y="16220"/>
                  </a:lnTo>
                  <a:cubicBezTo>
                    <a:pt x="7949" y="16220"/>
                    <a:pt x="14513" y="10107"/>
                    <a:pt x="15541" y="2175"/>
                  </a:cubicBezTo>
                  <a:cubicBezTo>
                    <a:pt x="15687" y="1044"/>
                    <a:pt x="15076" y="1"/>
                    <a:pt x="14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8"/>
            <p:cNvSpPr/>
            <p:nvPr/>
          </p:nvSpPr>
          <p:spPr>
            <a:xfrm>
              <a:off x="7334127" y="2861711"/>
              <a:ext cx="365742" cy="378193"/>
            </a:xfrm>
            <a:custGeom>
              <a:avLst/>
              <a:gdLst/>
              <a:ahLst/>
              <a:cxnLst/>
              <a:rect l="l" t="t" r="r" b="b"/>
              <a:pathLst>
                <a:path w="15687" h="16221" extrusionOk="0">
                  <a:moveTo>
                    <a:pt x="1418" y="1"/>
                  </a:moveTo>
                  <a:cubicBezTo>
                    <a:pt x="614" y="1"/>
                    <a:pt x="0" y="1044"/>
                    <a:pt x="148" y="2175"/>
                  </a:cubicBezTo>
                  <a:cubicBezTo>
                    <a:pt x="1178" y="10107"/>
                    <a:pt x="7742" y="16220"/>
                    <a:pt x="15687" y="16220"/>
                  </a:cubicBezTo>
                  <a:lnTo>
                    <a:pt x="156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8"/>
            <p:cNvSpPr/>
            <p:nvPr/>
          </p:nvSpPr>
          <p:spPr>
            <a:xfrm>
              <a:off x="7699843" y="2825153"/>
              <a:ext cx="356113" cy="36581"/>
            </a:xfrm>
            <a:custGeom>
              <a:avLst/>
              <a:gdLst/>
              <a:ahLst/>
              <a:cxnLst/>
              <a:rect l="l" t="t" r="r" b="b"/>
              <a:pathLst>
                <a:path w="15274" h="1569" extrusionOk="0">
                  <a:moveTo>
                    <a:pt x="1" y="0"/>
                  </a:moveTo>
                  <a:lnTo>
                    <a:pt x="1" y="1569"/>
                  </a:lnTo>
                  <a:lnTo>
                    <a:pt x="14490" y="1569"/>
                  </a:lnTo>
                  <a:cubicBezTo>
                    <a:pt x="14920" y="1569"/>
                    <a:pt x="15273" y="1215"/>
                    <a:pt x="15273" y="785"/>
                  </a:cubicBezTo>
                  <a:cubicBezTo>
                    <a:pt x="15273" y="354"/>
                    <a:pt x="14920" y="0"/>
                    <a:pt x="14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8"/>
            <p:cNvSpPr/>
            <p:nvPr/>
          </p:nvSpPr>
          <p:spPr>
            <a:xfrm>
              <a:off x="7343850" y="2825153"/>
              <a:ext cx="356020" cy="36581"/>
            </a:xfrm>
            <a:custGeom>
              <a:avLst/>
              <a:gdLst/>
              <a:ahLst/>
              <a:cxnLst/>
              <a:rect l="l" t="t" r="r" b="b"/>
              <a:pathLst>
                <a:path w="15270" h="1569" extrusionOk="0">
                  <a:moveTo>
                    <a:pt x="781" y="0"/>
                  </a:moveTo>
                  <a:cubicBezTo>
                    <a:pt x="351" y="0"/>
                    <a:pt x="0" y="354"/>
                    <a:pt x="0" y="785"/>
                  </a:cubicBezTo>
                  <a:cubicBezTo>
                    <a:pt x="0" y="1215"/>
                    <a:pt x="351" y="1569"/>
                    <a:pt x="781" y="1569"/>
                  </a:cubicBezTo>
                  <a:lnTo>
                    <a:pt x="15270" y="1569"/>
                  </a:lnTo>
                  <a:lnTo>
                    <a:pt x="15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8"/>
            <p:cNvSpPr/>
            <p:nvPr/>
          </p:nvSpPr>
          <p:spPr>
            <a:xfrm>
              <a:off x="6461056" y="1843622"/>
              <a:ext cx="258750" cy="305800"/>
            </a:xfrm>
            <a:custGeom>
              <a:avLst/>
              <a:gdLst/>
              <a:ahLst/>
              <a:cxnLst/>
              <a:rect l="l" t="t" r="r" b="b"/>
              <a:pathLst>
                <a:path w="11098" h="13116" extrusionOk="0">
                  <a:moveTo>
                    <a:pt x="201" y="1"/>
                  </a:moveTo>
                  <a:cubicBezTo>
                    <a:pt x="70" y="678"/>
                    <a:pt x="1" y="1378"/>
                    <a:pt x="1" y="2095"/>
                  </a:cubicBezTo>
                  <a:cubicBezTo>
                    <a:pt x="1" y="8172"/>
                    <a:pt x="4947" y="13115"/>
                    <a:pt x="11020" y="13115"/>
                  </a:cubicBezTo>
                  <a:lnTo>
                    <a:pt x="11097" y="13115"/>
                  </a:lnTo>
                  <a:lnTo>
                    <a:pt x="11097" y="10384"/>
                  </a:lnTo>
                  <a:lnTo>
                    <a:pt x="11020" y="10384"/>
                  </a:lnTo>
                  <a:cubicBezTo>
                    <a:pt x="6451" y="10384"/>
                    <a:pt x="2732" y="6665"/>
                    <a:pt x="2732" y="2095"/>
                  </a:cubicBezTo>
                  <a:cubicBezTo>
                    <a:pt x="2732" y="1394"/>
                    <a:pt x="2818" y="714"/>
                    <a:pt x="2986" y="64"/>
                  </a:cubicBezTo>
                  <a:lnTo>
                    <a:pt x="1001" y="64"/>
                  </a:lnTo>
                  <a:cubicBezTo>
                    <a:pt x="728" y="64"/>
                    <a:pt x="464" y="44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8"/>
            <p:cNvSpPr/>
            <p:nvPr/>
          </p:nvSpPr>
          <p:spPr>
            <a:xfrm>
              <a:off x="6720971" y="1845091"/>
              <a:ext cx="255159" cy="304331"/>
            </a:xfrm>
            <a:custGeom>
              <a:avLst/>
              <a:gdLst/>
              <a:ahLst/>
              <a:cxnLst/>
              <a:rect l="l" t="t" r="r" b="b"/>
              <a:pathLst>
                <a:path w="10944" h="13053" extrusionOk="0">
                  <a:moveTo>
                    <a:pt x="7962" y="1"/>
                  </a:moveTo>
                  <a:cubicBezTo>
                    <a:pt x="8125" y="651"/>
                    <a:pt x="8216" y="1331"/>
                    <a:pt x="8216" y="2032"/>
                  </a:cubicBezTo>
                  <a:cubicBezTo>
                    <a:pt x="8216" y="6579"/>
                    <a:pt x="4537" y="10281"/>
                    <a:pt x="0" y="10321"/>
                  </a:cubicBezTo>
                  <a:lnTo>
                    <a:pt x="0" y="13052"/>
                  </a:lnTo>
                  <a:cubicBezTo>
                    <a:pt x="6041" y="13009"/>
                    <a:pt x="10944" y="8083"/>
                    <a:pt x="10944" y="2032"/>
                  </a:cubicBezTo>
                  <a:cubicBezTo>
                    <a:pt x="10944" y="1339"/>
                    <a:pt x="10880" y="661"/>
                    <a:pt x="10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>
            <a:spLocks noGrp="1"/>
          </p:cNvSpPr>
          <p:nvPr>
            <p:ph type="ctrTitle"/>
          </p:nvPr>
        </p:nvSpPr>
        <p:spPr>
          <a:xfrm>
            <a:off x="3717004" y="535050"/>
            <a:ext cx="48444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428" name="Google Shape;428;p62"/>
          <p:cNvSpPr txBox="1">
            <a:spLocks noGrp="1"/>
          </p:cNvSpPr>
          <p:nvPr>
            <p:ph type="body" idx="1"/>
          </p:nvPr>
        </p:nvSpPr>
        <p:spPr>
          <a:xfrm>
            <a:off x="5104103" y="1418310"/>
            <a:ext cx="3406500" cy="2466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the parent / carer update for Year 11 Legal Studies.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Legal Studies teachers are: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 Makis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 Holt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 Gebara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9" name="Google Shape;429;p62"/>
          <p:cNvSpPr/>
          <p:nvPr/>
        </p:nvSpPr>
        <p:spPr>
          <a:xfrm>
            <a:off x="435643" y="535050"/>
            <a:ext cx="3859836" cy="385987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FFE13-DCAB-F825-23F3-3A38B72B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80" t="1231" r="16713" b="-1231"/>
          <a:stretch/>
        </p:blipFill>
        <p:spPr>
          <a:xfrm>
            <a:off x="501552" y="380611"/>
            <a:ext cx="1733601" cy="2610539"/>
          </a:xfrm>
          <a:prstGeom prst="rect">
            <a:avLst/>
          </a:prstGeom>
        </p:spPr>
      </p:pic>
      <p:pic>
        <p:nvPicPr>
          <p:cNvPr id="4" name="Picture 3" descr="A person with long brown hair wearing a striped jacket&#10;&#10;AI-generated content may be incorrect.">
            <a:extLst>
              <a:ext uri="{FF2B5EF4-FFF2-40B4-BE49-F238E27FC236}">
                <a16:creationId xmlns:a16="http://schemas.microsoft.com/office/drawing/2014/main" id="{08260CF0-67C3-7A90-EACC-24DDDC127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319" y="380611"/>
            <a:ext cx="1737011" cy="2604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E82B4-6A35-4A50-D8EB-3554C058A6E8}"/>
              </a:ext>
            </a:extLst>
          </p:cNvPr>
          <p:cNvSpPr txBox="1"/>
          <p:nvPr/>
        </p:nvSpPr>
        <p:spPr>
          <a:xfrm>
            <a:off x="501552" y="3106327"/>
            <a:ext cx="173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Ms Holt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983E3-C7E6-8E21-892C-2D8AFC575538}"/>
              </a:ext>
            </a:extLst>
          </p:cNvPr>
          <p:cNvSpPr txBox="1"/>
          <p:nvPr/>
        </p:nvSpPr>
        <p:spPr>
          <a:xfrm>
            <a:off x="2271218" y="3106328"/>
            <a:ext cx="173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Ms </a:t>
            </a:r>
            <a:r>
              <a:rPr lang="en-AU" dirty="0" err="1"/>
              <a:t>Gebara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B8371-5158-E923-D3C6-A88652C3189D}"/>
              </a:ext>
            </a:extLst>
          </p:cNvPr>
          <p:cNvSpPr txBox="1"/>
          <p:nvPr/>
        </p:nvSpPr>
        <p:spPr>
          <a:xfrm>
            <a:off x="755290" y="3885006"/>
            <a:ext cx="31060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Your 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9B990-558A-0DB5-1C29-FB05F2B79F17}"/>
              </a:ext>
            </a:extLst>
          </p:cNvPr>
          <p:cNvSpPr txBox="1"/>
          <p:nvPr/>
        </p:nvSpPr>
        <p:spPr>
          <a:xfrm>
            <a:off x="486630" y="3438837"/>
            <a:ext cx="1733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Ms Makis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>
            <a:spLocks noGrp="1"/>
          </p:cNvSpPr>
          <p:nvPr>
            <p:ph type="ctrTitle"/>
          </p:nvPr>
        </p:nvSpPr>
        <p:spPr>
          <a:xfrm>
            <a:off x="492515" y="3286151"/>
            <a:ext cx="2910000" cy="6281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Nature of Justice</a:t>
            </a:r>
            <a:endParaRPr dirty="0"/>
          </a:p>
        </p:txBody>
      </p:sp>
      <p:sp>
        <p:nvSpPr>
          <p:cNvPr id="384" name="Google Shape;384;p60"/>
          <p:cNvSpPr/>
          <p:nvPr/>
        </p:nvSpPr>
        <p:spPr>
          <a:xfrm>
            <a:off x="555996" y="610765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0"/>
          <p:cNvSpPr/>
          <p:nvPr/>
        </p:nvSpPr>
        <p:spPr>
          <a:xfrm>
            <a:off x="492515" y="2592105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0"/>
          <p:cNvSpPr/>
          <p:nvPr/>
        </p:nvSpPr>
        <p:spPr>
          <a:xfrm>
            <a:off x="5452613" y="449184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0"/>
          <p:cNvSpPr/>
          <p:nvPr/>
        </p:nvSpPr>
        <p:spPr>
          <a:xfrm>
            <a:off x="5452613" y="2767709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0"/>
          <p:cNvSpPr txBox="1">
            <a:spLocks noGrp="1"/>
          </p:cNvSpPr>
          <p:nvPr>
            <p:ph type="subTitle" idx="1"/>
          </p:nvPr>
        </p:nvSpPr>
        <p:spPr>
          <a:xfrm>
            <a:off x="555999" y="3909934"/>
            <a:ext cx="2910000" cy="990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AU" dirty="0"/>
              <a:t>Equality</a:t>
            </a:r>
          </a:p>
          <a:p>
            <a:pPr marL="0" lvl="0" indent="0"/>
            <a:r>
              <a:rPr lang="en-AU" dirty="0"/>
              <a:t>Fairness</a:t>
            </a:r>
          </a:p>
          <a:p>
            <a:pPr marL="0" lvl="0" indent="0"/>
            <a:r>
              <a:rPr lang="en-AU" dirty="0"/>
              <a:t>Access</a:t>
            </a:r>
          </a:p>
          <a:p>
            <a:pPr marL="0" lvl="0" indent="0"/>
            <a:r>
              <a:rPr lang="en-AU" dirty="0"/>
              <a:t>Rule of Law</a:t>
            </a:r>
            <a:endParaRPr dirty="0"/>
          </a:p>
        </p:txBody>
      </p:sp>
      <p:sp>
        <p:nvSpPr>
          <p:cNvPr id="389" name="Google Shape;389;p60"/>
          <p:cNvSpPr txBox="1">
            <a:spLocks noGrp="1"/>
          </p:cNvSpPr>
          <p:nvPr>
            <p:ph type="title" idx="2"/>
          </p:nvPr>
        </p:nvSpPr>
        <p:spPr>
          <a:xfrm>
            <a:off x="555999" y="270835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390" name="Google Shape;390;p60"/>
          <p:cNvSpPr txBox="1">
            <a:spLocks noGrp="1"/>
          </p:cNvSpPr>
          <p:nvPr>
            <p:ph type="subTitle" idx="4"/>
          </p:nvPr>
        </p:nvSpPr>
        <p:spPr>
          <a:xfrm>
            <a:off x="5516097" y="3872415"/>
            <a:ext cx="3294074" cy="924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Classifying Criminal and Civil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Law Reform – Native title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Law Reform – Gun Control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60"/>
          <p:cNvSpPr txBox="1">
            <a:spLocks noGrp="1"/>
          </p:cNvSpPr>
          <p:nvPr>
            <p:ph type="ctrTitle" idx="3"/>
          </p:nvPr>
        </p:nvSpPr>
        <p:spPr>
          <a:xfrm>
            <a:off x="5452613" y="3059362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Coming up soon:</a:t>
            </a:r>
            <a:endParaRPr dirty="0"/>
          </a:p>
        </p:txBody>
      </p:sp>
      <p:sp>
        <p:nvSpPr>
          <p:cNvPr id="392" name="Google Shape;392;p60"/>
          <p:cNvSpPr txBox="1">
            <a:spLocks noGrp="1"/>
          </p:cNvSpPr>
          <p:nvPr>
            <p:ph type="title" idx="8"/>
          </p:nvPr>
        </p:nvSpPr>
        <p:spPr>
          <a:xfrm>
            <a:off x="640112" y="719223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393" name="Google Shape;393;p60"/>
          <p:cNvSpPr txBox="1">
            <a:spLocks noGrp="1"/>
          </p:cNvSpPr>
          <p:nvPr>
            <p:ph type="ctrTitle" idx="6"/>
          </p:nvPr>
        </p:nvSpPr>
        <p:spPr>
          <a:xfrm>
            <a:off x="555999" y="989156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Basic Legal Concepts</a:t>
            </a:r>
            <a:endParaRPr dirty="0"/>
          </a:p>
        </p:txBody>
      </p:sp>
      <p:sp>
        <p:nvSpPr>
          <p:cNvPr id="394" name="Google Shape;394;p60"/>
          <p:cNvSpPr txBox="1">
            <a:spLocks noGrp="1"/>
          </p:cNvSpPr>
          <p:nvPr>
            <p:ph type="subTitle" idx="7"/>
          </p:nvPr>
        </p:nvSpPr>
        <p:spPr>
          <a:xfrm>
            <a:off x="598056" y="1743514"/>
            <a:ext cx="2910000" cy="752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The meaning of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Customs, rules and laws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Procedural fairness</a:t>
            </a:r>
            <a:endParaRPr dirty="0"/>
          </a:p>
        </p:txBody>
      </p:sp>
      <p:sp>
        <p:nvSpPr>
          <p:cNvPr id="395" name="Google Shape;395;p60"/>
          <p:cNvSpPr txBox="1">
            <a:spLocks noGrp="1"/>
          </p:cNvSpPr>
          <p:nvPr>
            <p:ph type="ctrTitle" idx="9"/>
          </p:nvPr>
        </p:nvSpPr>
        <p:spPr>
          <a:xfrm>
            <a:off x="5452613" y="797187"/>
            <a:ext cx="29100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Sources of Law</a:t>
            </a:r>
            <a:endParaRPr dirty="0"/>
          </a:p>
        </p:txBody>
      </p:sp>
      <p:sp>
        <p:nvSpPr>
          <p:cNvPr id="396" name="Google Shape;396;p60"/>
          <p:cNvSpPr txBox="1">
            <a:spLocks noGrp="1"/>
          </p:cNvSpPr>
          <p:nvPr>
            <p:ph type="subTitle" idx="13"/>
          </p:nvPr>
        </p:nvSpPr>
        <p:spPr>
          <a:xfrm>
            <a:off x="5452613" y="1479830"/>
            <a:ext cx="3528754" cy="1179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Common law and the court hierarchy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Statute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The Constitution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Aboriginal customary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/>
                </a:solidFill>
              </a:rPr>
              <a:t>International law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60"/>
          <p:cNvSpPr txBox="1">
            <a:spLocks noGrp="1"/>
          </p:cNvSpPr>
          <p:nvPr>
            <p:ph type="title" idx="14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398" name="Google Shape;398;p60"/>
          <p:cNvSpPr txBox="1">
            <a:spLocks noGrp="1"/>
          </p:cNvSpPr>
          <p:nvPr>
            <p:ph type="title" idx="5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" name="Google Shape;427;p62">
            <a:extLst>
              <a:ext uri="{FF2B5EF4-FFF2-40B4-BE49-F238E27FC236}">
                <a16:creationId xmlns:a16="http://schemas.microsoft.com/office/drawing/2014/main" id="{C1C69D1C-AC4A-7B5C-9049-A040D775DE20}"/>
              </a:ext>
            </a:extLst>
          </p:cNvPr>
          <p:cNvSpPr txBox="1">
            <a:spLocks/>
          </p:cNvSpPr>
          <p:nvPr/>
        </p:nvSpPr>
        <p:spPr>
          <a:xfrm>
            <a:off x="574070" y="139786"/>
            <a:ext cx="4844400" cy="439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Palanquin Dark"/>
              <a:buNone/>
              <a:defRPr sz="1800" b="0" i="0" u="none" strike="noStrike" cap="none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irang Haerang"/>
              <a:buNone/>
              <a:defRPr sz="1200" b="0" i="0" u="none" strike="noStrike" cap="none">
                <a:solidFill>
                  <a:schemeClr val="dk1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ctr"/>
            <a:r>
              <a:rPr lang="en-AU" dirty="0"/>
              <a:t>Students have been learning about…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7"/>
          <p:cNvSpPr/>
          <p:nvPr/>
        </p:nvSpPr>
        <p:spPr>
          <a:xfrm>
            <a:off x="5183725" y="1762950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" name="Google Shape;690;p67"/>
          <p:cNvGrpSpPr/>
          <p:nvPr/>
        </p:nvGrpSpPr>
        <p:grpSpPr>
          <a:xfrm>
            <a:off x="5341874" y="1912723"/>
            <a:ext cx="421850" cy="438730"/>
            <a:chOff x="3334767" y="3471207"/>
            <a:chExt cx="365935" cy="380578"/>
          </a:xfrm>
        </p:grpSpPr>
        <p:sp>
          <p:nvSpPr>
            <p:cNvPr id="691" name="Google Shape;691;p67"/>
            <p:cNvSpPr/>
            <p:nvPr/>
          </p:nvSpPr>
          <p:spPr>
            <a:xfrm>
              <a:off x="3446391" y="3471207"/>
              <a:ext cx="112217" cy="380578"/>
            </a:xfrm>
            <a:custGeom>
              <a:avLst/>
              <a:gdLst/>
              <a:ahLst/>
              <a:cxnLst/>
              <a:rect l="l" t="t" r="r" b="b"/>
              <a:pathLst>
                <a:path w="3786" h="12840" extrusionOk="0">
                  <a:moveTo>
                    <a:pt x="381" y="1"/>
                  </a:moveTo>
                  <a:cubicBezTo>
                    <a:pt x="172" y="1"/>
                    <a:pt x="1" y="172"/>
                    <a:pt x="1" y="381"/>
                  </a:cubicBezTo>
                  <a:lnTo>
                    <a:pt x="1" y="1503"/>
                  </a:lnTo>
                  <a:lnTo>
                    <a:pt x="134" y="1884"/>
                  </a:lnTo>
                  <a:lnTo>
                    <a:pt x="1" y="2264"/>
                  </a:lnTo>
                  <a:lnTo>
                    <a:pt x="1" y="10576"/>
                  </a:lnTo>
                  <a:lnTo>
                    <a:pt x="134" y="10957"/>
                  </a:lnTo>
                  <a:lnTo>
                    <a:pt x="1" y="11337"/>
                  </a:lnTo>
                  <a:lnTo>
                    <a:pt x="1" y="12459"/>
                  </a:lnTo>
                  <a:cubicBezTo>
                    <a:pt x="1" y="12668"/>
                    <a:pt x="172" y="12840"/>
                    <a:pt x="381" y="12840"/>
                  </a:cubicBezTo>
                  <a:lnTo>
                    <a:pt x="3405" y="12840"/>
                  </a:lnTo>
                  <a:cubicBezTo>
                    <a:pt x="3596" y="12840"/>
                    <a:pt x="3748" y="12668"/>
                    <a:pt x="3786" y="12459"/>
                  </a:cubicBezTo>
                  <a:lnTo>
                    <a:pt x="3786" y="11337"/>
                  </a:lnTo>
                  <a:lnTo>
                    <a:pt x="3615" y="10957"/>
                  </a:lnTo>
                  <a:lnTo>
                    <a:pt x="3786" y="10576"/>
                  </a:lnTo>
                  <a:lnTo>
                    <a:pt x="3786" y="2264"/>
                  </a:lnTo>
                  <a:lnTo>
                    <a:pt x="3615" y="1884"/>
                  </a:lnTo>
                  <a:lnTo>
                    <a:pt x="3786" y="1503"/>
                  </a:lnTo>
                  <a:lnTo>
                    <a:pt x="3786" y="381"/>
                  </a:lnTo>
                  <a:cubicBezTo>
                    <a:pt x="3786" y="172"/>
                    <a:pt x="3615" y="1"/>
                    <a:pt x="3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7"/>
            <p:cNvSpPr/>
            <p:nvPr/>
          </p:nvSpPr>
          <p:spPr>
            <a:xfrm>
              <a:off x="3502203" y="3471207"/>
              <a:ext cx="55279" cy="380578"/>
            </a:xfrm>
            <a:custGeom>
              <a:avLst/>
              <a:gdLst/>
              <a:ahLst/>
              <a:cxnLst/>
              <a:rect l="l" t="t" r="r" b="b"/>
              <a:pathLst>
                <a:path w="1865" h="12840" extrusionOk="0">
                  <a:moveTo>
                    <a:pt x="1" y="1"/>
                  </a:moveTo>
                  <a:lnTo>
                    <a:pt x="1" y="12840"/>
                  </a:lnTo>
                  <a:lnTo>
                    <a:pt x="1484" y="12840"/>
                  </a:lnTo>
                  <a:cubicBezTo>
                    <a:pt x="1713" y="12840"/>
                    <a:pt x="1865" y="12668"/>
                    <a:pt x="1865" y="12459"/>
                  </a:cubicBezTo>
                  <a:lnTo>
                    <a:pt x="1865" y="11337"/>
                  </a:lnTo>
                  <a:lnTo>
                    <a:pt x="1713" y="10957"/>
                  </a:lnTo>
                  <a:lnTo>
                    <a:pt x="1865" y="10576"/>
                  </a:lnTo>
                  <a:lnTo>
                    <a:pt x="1865" y="2264"/>
                  </a:lnTo>
                  <a:lnTo>
                    <a:pt x="1713" y="1884"/>
                  </a:lnTo>
                  <a:lnTo>
                    <a:pt x="1865" y="1503"/>
                  </a:lnTo>
                  <a:lnTo>
                    <a:pt x="1865" y="381"/>
                  </a:lnTo>
                  <a:cubicBezTo>
                    <a:pt x="1865" y="172"/>
                    <a:pt x="1713" y="1"/>
                    <a:pt x="1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7"/>
            <p:cNvSpPr/>
            <p:nvPr/>
          </p:nvSpPr>
          <p:spPr>
            <a:xfrm>
              <a:off x="3558579" y="3489821"/>
              <a:ext cx="142124" cy="361964"/>
            </a:xfrm>
            <a:custGeom>
              <a:avLst/>
              <a:gdLst/>
              <a:ahLst/>
              <a:cxnLst/>
              <a:rect l="l" t="t" r="r" b="b"/>
              <a:pathLst>
                <a:path w="4795" h="12212" extrusionOk="0">
                  <a:moveTo>
                    <a:pt x="381" y="0"/>
                  </a:moveTo>
                  <a:cubicBezTo>
                    <a:pt x="153" y="0"/>
                    <a:pt x="1" y="152"/>
                    <a:pt x="1" y="381"/>
                  </a:cubicBezTo>
                  <a:lnTo>
                    <a:pt x="1" y="11831"/>
                  </a:lnTo>
                  <a:cubicBezTo>
                    <a:pt x="1" y="12040"/>
                    <a:pt x="153" y="12212"/>
                    <a:pt x="381" y="12212"/>
                  </a:cubicBezTo>
                  <a:lnTo>
                    <a:pt x="4414" y="12212"/>
                  </a:lnTo>
                  <a:cubicBezTo>
                    <a:pt x="4604" y="12212"/>
                    <a:pt x="4775" y="12040"/>
                    <a:pt x="4794" y="11831"/>
                  </a:cubicBezTo>
                  <a:lnTo>
                    <a:pt x="4794" y="381"/>
                  </a:lnTo>
                  <a:cubicBezTo>
                    <a:pt x="4794" y="152"/>
                    <a:pt x="4623" y="0"/>
                    <a:pt x="4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7"/>
            <p:cNvSpPr/>
            <p:nvPr/>
          </p:nvSpPr>
          <p:spPr>
            <a:xfrm>
              <a:off x="3629626" y="3489821"/>
              <a:ext cx="71077" cy="361964"/>
            </a:xfrm>
            <a:custGeom>
              <a:avLst/>
              <a:gdLst/>
              <a:ahLst/>
              <a:cxnLst/>
              <a:rect l="l" t="t" r="r" b="b"/>
              <a:pathLst>
                <a:path w="2398" h="12212" extrusionOk="0">
                  <a:moveTo>
                    <a:pt x="0" y="0"/>
                  </a:moveTo>
                  <a:lnTo>
                    <a:pt x="0" y="12212"/>
                  </a:lnTo>
                  <a:lnTo>
                    <a:pt x="2017" y="12212"/>
                  </a:lnTo>
                  <a:cubicBezTo>
                    <a:pt x="2226" y="12212"/>
                    <a:pt x="2397" y="12040"/>
                    <a:pt x="2397" y="11831"/>
                  </a:cubicBezTo>
                  <a:lnTo>
                    <a:pt x="2397" y="381"/>
                  </a:lnTo>
                  <a:cubicBezTo>
                    <a:pt x="2378" y="152"/>
                    <a:pt x="2207" y="0"/>
                    <a:pt x="2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7"/>
            <p:cNvSpPr/>
            <p:nvPr/>
          </p:nvSpPr>
          <p:spPr>
            <a:xfrm>
              <a:off x="3557452" y="3489821"/>
              <a:ext cx="142687" cy="361964"/>
            </a:xfrm>
            <a:custGeom>
              <a:avLst/>
              <a:gdLst/>
              <a:ahLst/>
              <a:cxnLst/>
              <a:rect l="l" t="t" r="r" b="b"/>
              <a:pathLst>
                <a:path w="4814" h="12212" extrusionOk="0">
                  <a:moveTo>
                    <a:pt x="2321" y="0"/>
                  </a:moveTo>
                  <a:cubicBezTo>
                    <a:pt x="2226" y="0"/>
                    <a:pt x="2131" y="38"/>
                    <a:pt x="2055" y="114"/>
                  </a:cubicBezTo>
                  <a:lnTo>
                    <a:pt x="134" y="2036"/>
                  </a:lnTo>
                  <a:cubicBezTo>
                    <a:pt x="58" y="2112"/>
                    <a:pt x="1" y="2207"/>
                    <a:pt x="1" y="2302"/>
                  </a:cubicBezTo>
                  <a:lnTo>
                    <a:pt x="1" y="9910"/>
                  </a:lnTo>
                  <a:cubicBezTo>
                    <a:pt x="1" y="10005"/>
                    <a:pt x="58" y="10100"/>
                    <a:pt x="134" y="10176"/>
                  </a:cubicBezTo>
                  <a:lnTo>
                    <a:pt x="2055" y="12098"/>
                  </a:lnTo>
                  <a:cubicBezTo>
                    <a:pt x="2131" y="12174"/>
                    <a:pt x="2226" y="12212"/>
                    <a:pt x="2321" y="12212"/>
                  </a:cubicBezTo>
                  <a:lnTo>
                    <a:pt x="2512" y="12212"/>
                  </a:lnTo>
                  <a:cubicBezTo>
                    <a:pt x="2626" y="12212"/>
                    <a:pt x="2721" y="12174"/>
                    <a:pt x="2759" y="12098"/>
                  </a:cubicBezTo>
                  <a:lnTo>
                    <a:pt x="4699" y="10176"/>
                  </a:lnTo>
                  <a:cubicBezTo>
                    <a:pt x="4756" y="10100"/>
                    <a:pt x="4813" y="10005"/>
                    <a:pt x="4813" y="9910"/>
                  </a:cubicBezTo>
                  <a:lnTo>
                    <a:pt x="4813" y="2302"/>
                  </a:lnTo>
                  <a:cubicBezTo>
                    <a:pt x="4813" y="2207"/>
                    <a:pt x="4756" y="2112"/>
                    <a:pt x="4699" y="2036"/>
                  </a:cubicBezTo>
                  <a:lnTo>
                    <a:pt x="2759" y="114"/>
                  </a:lnTo>
                  <a:cubicBezTo>
                    <a:pt x="2702" y="38"/>
                    <a:pt x="2607" y="0"/>
                    <a:pt x="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7"/>
            <p:cNvSpPr/>
            <p:nvPr/>
          </p:nvSpPr>
          <p:spPr>
            <a:xfrm>
              <a:off x="3596933" y="3614961"/>
              <a:ext cx="63726" cy="22586"/>
            </a:xfrm>
            <a:custGeom>
              <a:avLst/>
              <a:gdLst/>
              <a:ahLst/>
              <a:cxnLst/>
              <a:rect l="l" t="t" r="r" b="b"/>
              <a:pathLst>
                <a:path w="2150" h="762" extrusionOk="0">
                  <a:moveTo>
                    <a:pt x="381" y="1"/>
                  </a:moveTo>
                  <a:cubicBezTo>
                    <a:pt x="171" y="1"/>
                    <a:pt x="0" y="172"/>
                    <a:pt x="0" y="381"/>
                  </a:cubicBezTo>
                  <a:cubicBezTo>
                    <a:pt x="0" y="610"/>
                    <a:pt x="171" y="762"/>
                    <a:pt x="381" y="762"/>
                  </a:cubicBezTo>
                  <a:lnTo>
                    <a:pt x="1769" y="762"/>
                  </a:lnTo>
                  <a:cubicBezTo>
                    <a:pt x="1978" y="762"/>
                    <a:pt x="2150" y="610"/>
                    <a:pt x="2150" y="381"/>
                  </a:cubicBezTo>
                  <a:cubicBezTo>
                    <a:pt x="2150" y="172"/>
                    <a:pt x="1978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7"/>
            <p:cNvSpPr/>
            <p:nvPr/>
          </p:nvSpPr>
          <p:spPr>
            <a:xfrm>
              <a:off x="3596933" y="3659510"/>
              <a:ext cx="63726" cy="22586"/>
            </a:xfrm>
            <a:custGeom>
              <a:avLst/>
              <a:gdLst/>
              <a:ahLst/>
              <a:cxnLst/>
              <a:rect l="l" t="t" r="r" b="b"/>
              <a:pathLst>
                <a:path w="2150" h="762" extrusionOk="0">
                  <a:moveTo>
                    <a:pt x="381" y="1"/>
                  </a:moveTo>
                  <a:cubicBezTo>
                    <a:pt x="171" y="1"/>
                    <a:pt x="0" y="172"/>
                    <a:pt x="0" y="381"/>
                  </a:cubicBezTo>
                  <a:cubicBezTo>
                    <a:pt x="0" y="590"/>
                    <a:pt x="171" y="761"/>
                    <a:pt x="381" y="761"/>
                  </a:cubicBezTo>
                  <a:lnTo>
                    <a:pt x="1769" y="761"/>
                  </a:lnTo>
                  <a:cubicBezTo>
                    <a:pt x="1978" y="761"/>
                    <a:pt x="2150" y="590"/>
                    <a:pt x="2150" y="381"/>
                  </a:cubicBezTo>
                  <a:cubicBezTo>
                    <a:pt x="2150" y="172"/>
                    <a:pt x="1978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7"/>
            <p:cNvSpPr/>
            <p:nvPr/>
          </p:nvSpPr>
          <p:spPr>
            <a:xfrm>
              <a:off x="3596933" y="3704059"/>
              <a:ext cx="63726" cy="22586"/>
            </a:xfrm>
            <a:custGeom>
              <a:avLst/>
              <a:gdLst/>
              <a:ahLst/>
              <a:cxnLst/>
              <a:rect l="l" t="t" r="r" b="b"/>
              <a:pathLst>
                <a:path w="2150" h="762" extrusionOk="0"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cubicBezTo>
                    <a:pt x="0" y="590"/>
                    <a:pt x="171" y="761"/>
                    <a:pt x="381" y="761"/>
                  </a:cubicBezTo>
                  <a:lnTo>
                    <a:pt x="1769" y="761"/>
                  </a:lnTo>
                  <a:cubicBezTo>
                    <a:pt x="1978" y="761"/>
                    <a:pt x="2150" y="590"/>
                    <a:pt x="2150" y="381"/>
                  </a:cubicBezTo>
                  <a:cubicBezTo>
                    <a:pt x="2150" y="171"/>
                    <a:pt x="1978" y="0"/>
                    <a:pt x="1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7"/>
            <p:cNvSpPr/>
            <p:nvPr/>
          </p:nvSpPr>
          <p:spPr>
            <a:xfrm>
              <a:off x="3629626" y="3489821"/>
              <a:ext cx="71077" cy="361964"/>
            </a:xfrm>
            <a:custGeom>
              <a:avLst/>
              <a:gdLst/>
              <a:ahLst/>
              <a:cxnLst/>
              <a:rect l="l" t="t" r="r" b="b"/>
              <a:pathLst>
                <a:path w="2398" h="12212" extrusionOk="0">
                  <a:moveTo>
                    <a:pt x="0" y="0"/>
                  </a:moveTo>
                  <a:lnTo>
                    <a:pt x="0" y="12212"/>
                  </a:lnTo>
                  <a:lnTo>
                    <a:pt x="96" y="12212"/>
                  </a:lnTo>
                  <a:cubicBezTo>
                    <a:pt x="191" y="12212"/>
                    <a:pt x="286" y="12174"/>
                    <a:pt x="343" y="12098"/>
                  </a:cubicBezTo>
                  <a:lnTo>
                    <a:pt x="2283" y="10176"/>
                  </a:lnTo>
                  <a:cubicBezTo>
                    <a:pt x="2359" y="10100"/>
                    <a:pt x="2397" y="10005"/>
                    <a:pt x="2397" y="9910"/>
                  </a:cubicBezTo>
                  <a:lnTo>
                    <a:pt x="2397" y="2302"/>
                  </a:lnTo>
                  <a:cubicBezTo>
                    <a:pt x="2378" y="2207"/>
                    <a:pt x="2359" y="2112"/>
                    <a:pt x="2283" y="2036"/>
                  </a:cubicBezTo>
                  <a:lnTo>
                    <a:pt x="343" y="114"/>
                  </a:lnTo>
                  <a:cubicBezTo>
                    <a:pt x="286" y="38"/>
                    <a:pt x="191" y="0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7"/>
            <p:cNvSpPr/>
            <p:nvPr/>
          </p:nvSpPr>
          <p:spPr>
            <a:xfrm>
              <a:off x="3334767" y="3583958"/>
              <a:ext cx="112217" cy="267827"/>
            </a:xfrm>
            <a:custGeom>
              <a:avLst/>
              <a:gdLst/>
              <a:ahLst/>
              <a:cxnLst/>
              <a:rect l="l" t="t" r="r" b="b"/>
              <a:pathLst>
                <a:path w="3786" h="9036" extrusionOk="0">
                  <a:moveTo>
                    <a:pt x="381" y="1"/>
                  </a:moveTo>
                  <a:cubicBezTo>
                    <a:pt x="172" y="1"/>
                    <a:pt x="1" y="172"/>
                    <a:pt x="1" y="381"/>
                  </a:cubicBezTo>
                  <a:lnTo>
                    <a:pt x="1" y="8655"/>
                  </a:lnTo>
                  <a:cubicBezTo>
                    <a:pt x="1" y="8864"/>
                    <a:pt x="172" y="9036"/>
                    <a:pt x="381" y="9036"/>
                  </a:cubicBezTo>
                  <a:lnTo>
                    <a:pt x="3405" y="9036"/>
                  </a:lnTo>
                  <a:cubicBezTo>
                    <a:pt x="3615" y="9036"/>
                    <a:pt x="3786" y="8864"/>
                    <a:pt x="3786" y="8655"/>
                  </a:cubicBezTo>
                  <a:lnTo>
                    <a:pt x="3786" y="381"/>
                  </a:lnTo>
                  <a:cubicBezTo>
                    <a:pt x="3786" y="172"/>
                    <a:pt x="3615" y="1"/>
                    <a:pt x="3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7"/>
            <p:cNvSpPr/>
            <p:nvPr/>
          </p:nvSpPr>
          <p:spPr>
            <a:xfrm>
              <a:off x="3390579" y="3583958"/>
              <a:ext cx="56405" cy="267827"/>
            </a:xfrm>
            <a:custGeom>
              <a:avLst/>
              <a:gdLst/>
              <a:ahLst/>
              <a:cxnLst/>
              <a:rect l="l" t="t" r="r" b="b"/>
              <a:pathLst>
                <a:path w="1903" h="9036" extrusionOk="0">
                  <a:moveTo>
                    <a:pt x="1" y="1"/>
                  </a:moveTo>
                  <a:lnTo>
                    <a:pt x="1" y="9036"/>
                  </a:lnTo>
                  <a:lnTo>
                    <a:pt x="1522" y="9036"/>
                  </a:lnTo>
                  <a:cubicBezTo>
                    <a:pt x="1732" y="9036"/>
                    <a:pt x="1903" y="8864"/>
                    <a:pt x="1903" y="8655"/>
                  </a:cubicBezTo>
                  <a:lnTo>
                    <a:pt x="1903" y="381"/>
                  </a:lnTo>
                  <a:cubicBezTo>
                    <a:pt x="1903" y="172"/>
                    <a:pt x="1732" y="1"/>
                    <a:pt x="1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7"/>
            <p:cNvSpPr/>
            <p:nvPr/>
          </p:nvSpPr>
          <p:spPr>
            <a:xfrm>
              <a:off x="3334767" y="3629070"/>
              <a:ext cx="112217" cy="179322"/>
            </a:xfrm>
            <a:custGeom>
              <a:avLst/>
              <a:gdLst/>
              <a:ahLst/>
              <a:cxnLst/>
              <a:rect l="l" t="t" r="r" b="b"/>
              <a:pathLst>
                <a:path w="3786" h="6050" extrusionOk="0">
                  <a:moveTo>
                    <a:pt x="1865" y="0"/>
                  </a:moveTo>
                  <a:cubicBezTo>
                    <a:pt x="1655" y="0"/>
                    <a:pt x="1484" y="172"/>
                    <a:pt x="1484" y="381"/>
                  </a:cubicBezTo>
                  <a:cubicBezTo>
                    <a:pt x="1484" y="970"/>
                    <a:pt x="1009" y="1484"/>
                    <a:pt x="381" y="1484"/>
                  </a:cubicBezTo>
                  <a:cubicBezTo>
                    <a:pt x="172" y="1484"/>
                    <a:pt x="1" y="1636"/>
                    <a:pt x="1" y="1864"/>
                  </a:cubicBezTo>
                  <a:lnTo>
                    <a:pt x="1" y="4185"/>
                  </a:lnTo>
                  <a:cubicBezTo>
                    <a:pt x="1" y="4394"/>
                    <a:pt x="172" y="4565"/>
                    <a:pt x="381" y="4565"/>
                  </a:cubicBezTo>
                  <a:cubicBezTo>
                    <a:pt x="990" y="4565"/>
                    <a:pt x="1484" y="5041"/>
                    <a:pt x="1484" y="5669"/>
                  </a:cubicBezTo>
                  <a:cubicBezTo>
                    <a:pt x="1484" y="5878"/>
                    <a:pt x="1655" y="6049"/>
                    <a:pt x="1865" y="6049"/>
                  </a:cubicBezTo>
                  <a:lnTo>
                    <a:pt x="1941" y="6049"/>
                  </a:lnTo>
                  <a:cubicBezTo>
                    <a:pt x="2131" y="6049"/>
                    <a:pt x="2283" y="5878"/>
                    <a:pt x="2321" y="5669"/>
                  </a:cubicBezTo>
                  <a:cubicBezTo>
                    <a:pt x="2321" y="5060"/>
                    <a:pt x="2797" y="4565"/>
                    <a:pt x="3405" y="4565"/>
                  </a:cubicBezTo>
                  <a:cubicBezTo>
                    <a:pt x="3615" y="4565"/>
                    <a:pt x="3786" y="4394"/>
                    <a:pt x="3786" y="4185"/>
                  </a:cubicBezTo>
                  <a:lnTo>
                    <a:pt x="3786" y="1864"/>
                  </a:lnTo>
                  <a:cubicBezTo>
                    <a:pt x="3786" y="1636"/>
                    <a:pt x="3615" y="1484"/>
                    <a:pt x="3405" y="1484"/>
                  </a:cubicBezTo>
                  <a:cubicBezTo>
                    <a:pt x="2816" y="1484"/>
                    <a:pt x="2321" y="1009"/>
                    <a:pt x="2321" y="381"/>
                  </a:cubicBezTo>
                  <a:cubicBezTo>
                    <a:pt x="2321" y="172"/>
                    <a:pt x="2150" y="0"/>
                    <a:pt x="1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7"/>
            <p:cNvSpPr/>
            <p:nvPr/>
          </p:nvSpPr>
          <p:spPr>
            <a:xfrm>
              <a:off x="3446391" y="3515756"/>
              <a:ext cx="111091" cy="22586"/>
            </a:xfrm>
            <a:custGeom>
              <a:avLst/>
              <a:gdLst/>
              <a:ahLst/>
              <a:cxnLst/>
              <a:rect l="l" t="t" r="r" b="b"/>
              <a:pathLst>
                <a:path w="3748" h="762" extrusionOk="0">
                  <a:moveTo>
                    <a:pt x="1" y="0"/>
                  </a:moveTo>
                  <a:lnTo>
                    <a:pt x="1" y="761"/>
                  </a:lnTo>
                  <a:lnTo>
                    <a:pt x="3748" y="761"/>
                  </a:lnTo>
                  <a:lnTo>
                    <a:pt x="3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7"/>
            <p:cNvSpPr/>
            <p:nvPr/>
          </p:nvSpPr>
          <p:spPr>
            <a:xfrm>
              <a:off x="3446955" y="3785243"/>
              <a:ext cx="111091" cy="22556"/>
            </a:xfrm>
            <a:custGeom>
              <a:avLst/>
              <a:gdLst/>
              <a:ahLst/>
              <a:cxnLst/>
              <a:rect l="l" t="t" r="r" b="b"/>
              <a:pathLst>
                <a:path w="3748" h="761" extrusionOk="0">
                  <a:moveTo>
                    <a:pt x="1" y="0"/>
                  </a:moveTo>
                  <a:lnTo>
                    <a:pt x="1" y="761"/>
                  </a:lnTo>
                  <a:lnTo>
                    <a:pt x="3748" y="761"/>
                  </a:lnTo>
                  <a:lnTo>
                    <a:pt x="37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7"/>
            <p:cNvSpPr/>
            <p:nvPr/>
          </p:nvSpPr>
          <p:spPr>
            <a:xfrm>
              <a:off x="3391142" y="3629070"/>
              <a:ext cx="55842" cy="179322"/>
            </a:xfrm>
            <a:custGeom>
              <a:avLst/>
              <a:gdLst/>
              <a:ahLst/>
              <a:cxnLst/>
              <a:rect l="l" t="t" r="r" b="b"/>
              <a:pathLst>
                <a:path w="1884" h="6050" extrusionOk="0">
                  <a:moveTo>
                    <a:pt x="1" y="0"/>
                  </a:moveTo>
                  <a:lnTo>
                    <a:pt x="1" y="6049"/>
                  </a:lnTo>
                  <a:lnTo>
                    <a:pt x="39" y="6049"/>
                  </a:lnTo>
                  <a:cubicBezTo>
                    <a:pt x="248" y="6049"/>
                    <a:pt x="419" y="5878"/>
                    <a:pt x="419" y="5669"/>
                  </a:cubicBezTo>
                  <a:cubicBezTo>
                    <a:pt x="419" y="5041"/>
                    <a:pt x="914" y="4565"/>
                    <a:pt x="1503" y="4565"/>
                  </a:cubicBezTo>
                  <a:cubicBezTo>
                    <a:pt x="1713" y="4565"/>
                    <a:pt x="1884" y="4394"/>
                    <a:pt x="1884" y="4185"/>
                  </a:cubicBezTo>
                  <a:lnTo>
                    <a:pt x="1884" y="1864"/>
                  </a:lnTo>
                  <a:cubicBezTo>
                    <a:pt x="1884" y="1636"/>
                    <a:pt x="1713" y="1484"/>
                    <a:pt x="1503" y="1484"/>
                  </a:cubicBezTo>
                  <a:cubicBezTo>
                    <a:pt x="895" y="1484"/>
                    <a:pt x="419" y="990"/>
                    <a:pt x="419" y="381"/>
                  </a:cubicBezTo>
                  <a:cubicBezTo>
                    <a:pt x="419" y="172"/>
                    <a:pt x="248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7"/>
            <p:cNvSpPr/>
            <p:nvPr/>
          </p:nvSpPr>
          <p:spPr>
            <a:xfrm>
              <a:off x="3502203" y="3515756"/>
              <a:ext cx="55279" cy="22586"/>
            </a:xfrm>
            <a:custGeom>
              <a:avLst/>
              <a:gdLst/>
              <a:ahLst/>
              <a:cxnLst/>
              <a:rect l="l" t="t" r="r" b="b"/>
              <a:pathLst>
                <a:path w="1865" h="762" extrusionOk="0">
                  <a:moveTo>
                    <a:pt x="1" y="0"/>
                  </a:moveTo>
                  <a:lnTo>
                    <a:pt x="1" y="761"/>
                  </a:lnTo>
                  <a:lnTo>
                    <a:pt x="1865" y="761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7"/>
            <p:cNvSpPr/>
            <p:nvPr/>
          </p:nvSpPr>
          <p:spPr>
            <a:xfrm>
              <a:off x="3502203" y="3785243"/>
              <a:ext cx="55279" cy="22556"/>
            </a:xfrm>
            <a:custGeom>
              <a:avLst/>
              <a:gdLst/>
              <a:ahLst/>
              <a:cxnLst/>
              <a:rect l="l" t="t" r="r" b="b"/>
              <a:pathLst>
                <a:path w="1865" h="761" extrusionOk="0">
                  <a:moveTo>
                    <a:pt x="1" y="0"/>
                  </a:moveTo>
                  <a:lnTo>
                    <a:pt x="1" y="761"/>
                  </a:lnTo>
                  <a:lnTo>
                    <a:pt x="1865" y="761"/>
                  </a:lnTo>
                  <a:lnTo>
                    <a:pt x="1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7"/>
            <p:cNvSpPr/>
            <p:nvPr/>
          </p:nvSpPr>
          <p:spPr>
            <a:xfrm>
              <a:off x="3629063" y="3614961"/>
              <a:ext cx="31596" cy="22586"/>
            </a:xfrm>
            <a:custGeom>
              <a:avLst/>
              <a:gdLst/>
              <a:ahLst/>
              <a:cxnLst/>
              <a:rect l="l" t="t" r="r" b="b"/>
              <a:pathLst>
                <a:path w="1066" h="762" extrusionOk="0">
                  <a:moveTo>
                    <a:pt x="0" y="1"/>
                  </a:moveTo>
                  <a:lnTo>
                    <a:pt x="0" y="762"/>
                  </a:lnTo>
                  <a:lnTo>
                    <a:pt x="685" y="762"/>
                  </a:lnTo>
                  <a:cubicBezTo>
                    <a:pt x="894" y="762"/>
                    <a:pt x="1066" y="610"/>
                    <a:pt x="1066" y="381"/>
                  </a:cubicBezTo>
                  <a:cubicBezTo>
                    <a:pt x="1066" y="172"/>
                    <a:pt x="894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7"/>
            <p:cNvSpPr/>
            <p:nvPr/>
          </p:nvSpPr>
          <p:spPr>
            <a:xfrm>
              <a:off x="3629063" y="3659510"/>
              <a:ext cx="31596" cy="22586"/>
            </a:xfrm>
            <a:custGeom>
              <a:avLst/>
              <a:gdLst/>
              <a:ahLst/>
              <a:cxnLst/>
              <a:rect l="l" t="t" r="r" b="b"/>
              <a:pathLst>
                <a:path w="1066" h="762" extrusionOk="0">
                  <a:moveTo>
                    <a:pt x="0" y="1"/>
                  </a:moveTo>
                  <a:lnTo>
                    <a:pt x="0" y="761"/>
                  </a:lnTo>
                  <a:lnTo>
                    <a:pt x="685" y="761"/>
                  </a:lnTo>
                  <a:cubicBezTo>
                    <a:pt x="894" y="761"/>
                    <a:pt x="1066" y="590"/>
                    <a:pt x="1066" y="381"/>
                  </a:cubicBezTo>
                  <a:cubicBezTo>
                    <a:pt x="1066" y="172"/>
                    <a:pt x="894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7"/>
            <p:cNvSpPr/>
            <p:nvPr/>
          </p:nvSpPr>
          <p:spPr>
            <a:xfrm>
              <a:off x="3629063" y="3704622"/>
              <a:ext cx="31596" cy="22586"/>
            </a:xfrm>
            <a:custGeom>
              <a:avLst/>
              <a:gdLst/>
              <a:ahLst/>
              <a:cxnLst/>
              <a:rect l="l" t="t" r="r" b="b"/>
              <a:pathLst>
                <a:path w="1066" h="762" extrusionOk="0">
                  <a:moveTo>
                    <a:pt x="0" y="0"/>
                  </a:moveTo>
                  <a:lnTo>
                    <a:pt x="0" y="761"/>
                  </a:lnTo>
                  <a:lnTo>
                    <a:pt x="685" y="761"/>
                  </a:lnTo>
                  <a:cubicBezTo>
                    <a:pt x="894" y="761"/>
                    <a:pt x="1066" y="590"/>
                    <a:pt x="1066" y="381"/>
                  </a:cubicBezTo>
                  <a:cubicBezTo>
                    <a:pt x="1066" y="171"/>
                    <a:pt x="894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67"/>
          <p:cNvSpPr txBox="1">
            <a:spLocks noGrp="1"/>
          </p:cNvSpPr>
          <p:nvPr>
            <p:ph type="ctrTitle" idx="8"/>
          </p:nvPr>
        </p:nvSpPr>
        <p:spPr>
          <a:xfrm>
            <a:off x="861525" y="262850"/>
            <a:ext cx="6768900" cy="6555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</a:rPr>
              <a:t>Students have developing skills in:</a:t>
            </a:r>
            <a:endParaRPr sz="2500" dirty="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14" name="Google Shape;714;p67"/>
          <p:cNvSpPr txBox="1">
            <a:spLocks noGrp="1"/>
          </p:cNvSpPr>
          <p:nvPr>
            <p:ph type="ctrTitle"/>
          </p:nvPr>
        </p:nvSpPr>
        <p:spPr>
          <a:xfrm>
            <a:off x="754556" y="2745635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Researching key legal issues </a:t>
            </a:r>
            <a:endParaRPr dirty="0"/>
          </a:p>
        </p:txBody>
      </p:sp>
      <p:sp>
        <p:nvSpPr>
          <p:cNvPr id="715" name="Google Shape;715;p67"/>
          <p:cNvSpPr txBox="1">
            <a:spLocks noGrp="1"/>
          </p:cNvSpPr>
          <p:nvPr>
            <p:ph type="ctrTitle" idx="2"/>
          </p:nvPr>
        </p:nvSpPr>
        <p:spPr>
          <a:xfrm>
            <a:off x="4653384" y="2979835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Linking key legal issues to syllabus themes</a:t>
            </a:r>
            <a:endParaRPr dirty="0"/>
          </a:p>
        </p:txBody>
      </p:sp>
      <p:sp>
        <p:nvSpPr>
          <p:cNvPr id="716" name="Google Shape;716;p67"/>
          <p:cNvSpPr/>
          <p:nvPr/>
        </p:nvSpPr>
        <p:spPr>
          <a:xfrm>
            <a:off x="7147291" y="1762949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67"/>
          <p:cNvSpPr/>
          <p:nvPr/>
        </p:nvSpPr>
        <p:spPr>
          <a:xfrm>
            <a:off x="3220150" y="1762950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67"/>
          <p:cNvSpPr/>
          <p:nvPr/>
        </p:nvSpPr>
        <p:spPr>
          <a:xfrm>
            <a:off x="1254650" y="1762951"/>
            <a:ext cx="738154" cy="738161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67"/>
          <p:cNvGrpSpPr/>
          <p:nvPr/>
        </p:nvGrpSpPr>
        <p:grpSpPr>
          <a:xfrm>
            <a:off x="1406969" y="1912714"/>
            <a:ext cx="441327" cy="438730"/>
            <a:chOff x="1820460" y="1914070"/>
            <a:chExt cx="382830" cy="380578"/>
          </a:xfrm>
        </p:grpSpPr>
        <p:sp>
          <p:nvSpPr>
            <p:cNvPr id="720" name="Google Shape;720;p67"/>
            <p:cNvSpPr/>
            <p:nvPr/>
          </p:nvSpPr>
          <p:spPr>
            <a:xfrm>
              <a:off x="2090510" y="1985651"/>
              <a:ext cx="112780" cy="118738"/>
            </a:xfrm>
            <a:custGeom>
              <a:avLst/>
              <a:gdLst/>
              <a:ahLst/>
              <a:cxnLst/>
              <a:rect l="l" t="t" r="r" b="b"/>
              <a:pathLst>
                <a:path w="3805" h="4006" extrusionOk="0">
                  <a:moveTo>
                    <a:pt x="1922" y="1"/>
                  </a:moveTo>
                  <a:cubicBezTo>
                    <a:pt x="1789" y="1"/>
                    <a:pt x="1655" y="77"/>
                    <a:pt x="1598" y="229"/>
                  </a:cubicBezTo>
                  <a:lnTo>
                    <a:pt x="77" y="3482"/>
                  </a:lnTo>
                  <a:cubicBezTo>
                    <a:pt x="1" y="3672"/>
                    <a:pt x="77" y="3881"/>
                    <a:pt x="267" y="3976"/>
                  </a:cubicBezTo>
                  <a:cubicBezTo>
                    <a:pt x="316" y="3996"/>
                    <a:pt x="366" y="4005"/>
                    <a:pt x="416" y="4005"/>
                  </a:cubicBezTo>
                  <a:cubicBezTo>
                    <a:pt x="558" y="4005"/>
                    <a:pt x="691" y="3927"/>
                    <a:pt x="761" y="3786"/>
                  </a:cubicBezTo>
                  <a:lnTo>
                    <a:pt x="1922" y="1275"/>
                  </a:lnTo>
                  <a:lnTo>
                    <a:pt x="3044" y="3767"/>
                  </a:lnTo>
                  <a:cubicBezTo>
                    <a:pt x="3082" y="3900"/>
                    <a:pt x="3234" y="3976"/>
                    <a:pt x="3367" y="3976"/>
                  </a:cubicBezTo>
                  <a:lnTo>
                    <a:pt x="3519" y="3976"/>
                  </a:lnTo>
                  <a:cubicBezTo>
                    <a:pt x="3710" y="3881"/>
                    <a:pt x="3805" y="3672"/>
                    <a:pt x="3710" y="3482"/>
                  </a:cubicBezTo>
                  <a:lnTo>
                    <a:pt x="2264" y="229"/>
                  </a:lnTo>
                  <a:cubicBezTo>
                    <a:pt x="2207" y="96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7"/>
            <p:cNvSpPr/>
            <p:nvPr/>
          </p:nvSpPr>
          <p:spPr>
            <a:xfrm>
              <a:off x="2000878" y="1914070"/>
              <a:ext cx="22586" cy="284159"/>
            </a:xfrm>
            <a:custGeom>
              <a:avLst/>
              <a:gdLst/>
              <a:ahLst/>
              <a:cxnLst/>
              <a:rect l="l" t="t" r="r" b="b"/>
              <a:pathLst>
                <a:path w="762" h="9587" extrusionOk="0">
                  <a:moveTo>
                    <a:pt x="381" y="0"/>
                  </a:moveTo>
                  <a:cubicBezTo>
                    <a:pt x="171" y="0"/>
                    <a:pt x="0" y="171"/>
                    <a:pt x="0" y="381"/>
                  </a:cubicBezTo>
                  <a:lnTo>
                    <a:pt x="0" y="9206"/>
                  </a:lnTo>
                  <a:cubicBezTo>
                    <a:pt x="0" y="9416"/>
                    <a:pt x="171" y="9587"/>
                    <a:pt x="381" y="9587"/>
                  </a:cubicBezTo>
                  <a:cubicBezTo>
                    <a:pt x="590" y="9587"/>
                    <a:pt x="761" y="9416"/>
                    <a:pt x="761" y="9206"/>
                  </a:cubicBezTo>
                  <a:lnTo>
                    <a:pt x="761" y="381"/>
                  </a:lnTo>
                  <a:cubicBezTo>
                    <a:pt x="761" y="152"/>
                    <a:pt x="590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7"/>
            <p:cNvSpPr/>
            <p:nvPr/>
          </p:nvSpPr>
          <p:spPr>
            <a:xfrm>
              <a:off x="2012141" y="1914070"/>
              <a:ext cx="11322" cy="284159"/>
            </a:xfrm>
            <a:custGeom>
              <a:avLst/>
              <a:gdLst/>
              <a:ahLst/>
              <a:cxnLst/>
              <a:rect l="l" t="t" r="r" b="b"/>
              <a:pathLst>
                <a:path w="382" h="9587" extrusionOk="0">
                  <a:moveTo>
                    <a:pt x="1" y="0"/>
                  </a:moveTo>
                  <a:lnTo>
                    <a:pt x="1" y="9587"/>
                  </a:lnTo>
                  <a:cubicBezTo>
                    <a:pt x="210" y="9587"/>
                    <a:pt x="381" y="9416"/>
                    <a:pt x="381" y="9206"/>
                  </a:cubicBezTo>
                  <a:lnTo>
                    <a:pt x="381" y="381"/>
                  </a:lnTo>
                  <a:cubicBezTo>
                    <a:pt x="381" y="171"/>
                    <a:pt x="210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7"/>
            <p:cNvSpPr/>
            <p:nvPr/>
          </p:nvSpPr>
          <p:spPr>
            <a:xfrm>
              <a:off x="1964214" y="2158748"/>
              <a:ext cx="97575" cy="68794"/>
            </a:xfrm>
            <a:custGeom>
              <a:avLst/>
              <a:gdLst/>
              <a:ahLst/>
              <a:cxnLst/>
              <a:rect l="l" t="t" r="r" b="b"/>
              <a:pathLst>
                <a:path w="3292" h="2321" extrusionOk="0">
                  <a:moveTo>
                    <a:pt x="1637" y="0"/>
                  </a:moveTo>
                  <a:cubicBezTo>
                    <a:pt x="743" y="0"/>
                    <a:pt x="1" y="723"/>
                    <a:pt x="1" y="1636"/>
                  </a:cubicBezTo>
                  <a:lnTo>
                    <a:pt x="1" y="1940"/>
                  </a:lnTo>
                  <a:cubicBezTo>
                    <a:pt x="1" y="2150"/>
                    <a:pt x="172" y="2321"/>
                    <a:pt x="381" y="2321"/>
                  </a:cubicBezTo>
                  <a:lnTo>
                    <a:pt x="2873" y="2321"/>
                  </a:lnTo>
                  <a:cubicBezTo>
                    <a:pt x="3063" y="2321"/>
                    <a:pt x="3234" y="2150"/>
                    <a:pt x="3292" y="1940"/>
                  </a:cubicBezTo>
                  <a:lnTo>
                    <a:pt x="3292" y="1636"/>
                  </a:lnTo>
                  <a:cubicBezTo>
                    <a:pt x="3292" y="723"/>
                    <a:pt x="2550" y="0"/>
                    <a:pt x="1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7"/>
            <p:cNvSpPr/>
            <p:nvPr/>
          </p:nvSpPr>
          <p:spPr>
            <a:xfrm>
              <a:off x="2012141" y="2159311"/>
              <a:ext cx="48521" cy="68231"/>
            </a:xfrm>
            <a:custGeom>
              <a:avLst/>
              <a:gdLst/>
              <a:ahLst/>
              <a:cxnLst/>
              <a:rect l="l" t="t" r="r" b="b"/>
              <a:pathLst>
                <a:path w="1637" h="2302" extrusionOk="0">
                  <a:moveTo>
                    <a:pt x="1" y="0"/>
                  </a:moveTo>
                  <a:lnTo>
                    <a:pt x="1" y="2302"/>
                  </a:lnTo>
                  <a:lnTo>
                    <a:pt x="1256" y="2302"/>
                  </a:lnTo>
                  <a:cubicBezTo>
                    <a:pt x="1484" y="2302"/>
                    <a:pt x="1636" y="2131"/>
                    <a:pt x="1636" y="1921"/>
                  </a:cubicBezTo>
                  <a:lnTo>
                    <a:pt x="1636" y="1617"/>
                  </a:lnTo>
                  <a:cubicBezTo>
                    <a:pt x="1617" y="742"/>
                    <a:pt x="91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7"/>
            <p:cNvSpPr/>
            <p:nvPr/>
          </p:nvSpPr>
          <p:spPr>
            <a:xfrm>
              <a:off x="1821023" y="1985651"/>
              <a:ext cx="112780" cy="118738"/>
            </a:xfrm>
            <a:custGeom>
              <a:avLst/>
              <a:gdLst/>
              <a:ahLst/>
              <a:cxnLst/>
              <a:rect l="l" t="t" r="r" b="b"/>
              <a:pathLst>
                <a:path w="3805" h="4006" extrusionOk="0">
                  <a:moveTo>
                    <a:pt x="1941" y="1"/>
                  </a:moveTo>
                  <a:cubicBezTo>
                    <a:pt x="1789" y="1"/>
                    <a:pt x="1674" y="77"/>
                    <a:pt x="1598" y="229"/>
                  </a:cubicBezTo>
                  <a:lnTo>
                    <a:pt x="77" y="3482"/>
                  </a:lnTo>
                  <a:cubicBezTo>
                    <a:pt x="1" y="3672"/>
                    <a:pt x="77" y="3881"/>
                    <a:pt x="267" y="3976"/>
                  </a:cubicBezTo>
                  <a:cubicBezTo>
                    <a:pt x="316" y="3996"/>
                    <a:pt x="366" y="4005"/>
                    <a:pt x="416" y="4005"/>
                  </a:cubicBezTo>
                  <a:cubicBezTo>
                    <a:pt x="558" y="4005"/>
                    <a:pt x="691" y="3927"/>
                    <a:pt x="761" y="3786"/>
                  </a:cubicBezTo>
                  <a:lnTo>
                    <a:pt x="1941" y="1275"/>
                  </a:lnTo>
                  <a:lnTo>
                    <a:pt x="3044" y="3767"/>
                  </a:lnTo>
                  <a:cubicBezTo>
                    <a:pt x="3101" y="3900"/>
                    <a:pt x="3234" y="3976"/>
                    <a:pt x="3386" y="3976"/>
                  </a:cubicBezTo>
                  <a:lnTo>
                    <a:pt x="3519" y="3976"/>
                  </a:lnTo>
                  <a:cubicBezTo>
                    <a:pt x="3710" y="3881"/>
                    <a:pt x="3805" y="3672"/>
                    <a:pt x="3710" y="3482"/>
                  </a:cubicBezTo>
                  <a:lnTo>
                    <a:pt x="2264" y="229"/>
                  </a:lnTo>
                  <a:cubicBezTo>
                    <a:pt x="2226" y="96"/>
                    <a:pt x="2074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7"/>
            <p:cNvSpPr/>
            <p:nvPr/>
          </p:nvSpPr>
          <p:spPr>
            <a:xfrm>
              <a:off x="1867261" y="1932091"/>
              <a:ext cx="156203" cy="75019"/>
            </a:xfrm>
            <a:custGeom>
              <a:avLst/>
              <a:gdLst/>
              <a:ahLst/>
              <a:cxnLst/>
              <a:rect l="l" t="t" r="r" b="b"/>
              <a:pathLst>
                <a:path w="5270" h="2531" extrusionOk="0">
                  <a:moveTo>
                    <a:pt x="4889" y="1"/>
                  </a:moveTo>
                  <a:cubicBezTo>
                    <a:pt x="3291" y="1"/>
                    <a:pt x="2815" y="533"/>
                    <a:pt x="2416" y="1009"/>
                  </a:cubicBezTo>
                  <a:cubicBezTo>
                    <a:pt x="2036" y="1408"/>
                    <a:pt x="1731" y="1770"/>
                    <a:pt x="381" y="1770"/>
                  </a:cubicBezTo>
                  <a:cubicBezTo>
                    <a:pt x="152" y="1770"/>
                    <a:pt x="0" y="1941"/>
                    <a:pt x="0" y="2150"/>
                  </a:cubicBezTo>
                  <a:cubicBezTo>
                    <a:pt x="0" y="2359"/>
                    <a:pt x="152" y="2531"/>
                    <a:pt x="381" y="2531"/>
                  </a:cubicBezTo>
                  <a:cubicBezTo>
                    <a:pt x="2055" y="2531"/>
                    <a:pt x="2530" y="1979"/>
                    <a:pt x="2968" y="1504"/>
                  </a:cubicBezTo>
                  <a:cubicBezTo>
                    <a:pt x="3329" y="1104"/>
                    <a:pt x="3633" y="762"/>
                    <a:pt x="4889" y="762"/>
                  </a:cubicBezTo>
                  <a:cubicBezTo>
                    <a:pt x="5098" y="762"/>
                    <a:pt x="5269" y="591"/>
                    <a:pt x="5269" y="381"/>
                  </a:cubicBezTo>
                  <a:cubicBezTo>
                    <a:pt x="5269" y="172"/>
                    <a:pt x="5098" y="1"/>
                    <a:pt x="4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7"/>
            <p:cNvSpPr/>
            <p:nvPr/>
          </p:nvSpPr>
          <p:spPr>
            <a:xfrm>
              <a:off x="2001441" y="1932091"/>
              <a:ext cx="156766" cy="75019"/>
            </a:xfrm>
            <a:custGeom>
              <a:avLst/>
              <a:gdLst/>
              <a:ahLst/>
              <a:cxnLst/>
              <a:rect l="l" t="t" r="r" b="b"/>
              <a:pathLst>
                <a:path w="5289" h="2531" extrusionOk="0">
                  <a:moveTo>
                    <a:pt x="381" y="1"/>
                  </a:moveTo>
                  <a:cubicBezTo>
                    <a:pt x="171" y="1"/>
                    <a:pt x="0" y="172"/>
                    <a:pt x="0" y="381"/>
                  </a:cubicBezTo>
                  <a:cubicBezTo>
                    <a:pt x="0" y="591"/>
                    <a:pt x="171" y="762"/>
                    <a:pt x="381" y="762"/>
                  </a:cubicBezTo>
                  <a:cubicBezTo>
                    <a:pt x="1655" y="762"/>
                    <a:pt x="1959" y="1104"/>
                    <a:pt x="2321" y="1504"/>
                  </a:cubicBezTo>
                  <a:cubicBezTo>
                    <a:pt x="2739" y="1979"/>
                    <a:pt x="3215" y="2531"/>
                    <a:pt x="4908" y="2531"/>
                  </a:cubicBezTo>
                  <a:cubicBezTo>
                    <a:pt x="5117" y="2531"/>
                    <a:pt x="5288" y="2359"/>
                    <a:pt x="5288" y="2150"/>
                  </a:cubicBezTo>
                  <a:cubicBezTo>
                    <a:pt x="5288" y="1922"/>
                    <a:pt x="5117" y="1770"/>
                    <a:pt x="4908" y="1770"/>
                  </a:cubicBezTo>
                  <a:cubicBezTo>
                    <a:pt x="3557" y="1770"/>
                    <a:pt x="3215" y="1408"/>
                    <a:pt x="2853" y="1009"/>
                  </a:cubicBezTo>
                  <a:cubicBezTo>
                    <a:pt x="2454" y="533"/>
                    <a:pt x="1978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7"/>
            <p:cNvSpPr/>
            <p:nvPr/>
          </p:nvSpPr>
          <p:spPr>
            <a:xfrm>
              <a:off x="1978885" y="1914633"/>
              <a:ext cx="66542" cy="66542"/>
            </a:xfrm>
            <a:custGeom>
              <a:avLst/>
              <a:gdLst/>
              <a:ahLst/>
              <a:cxnLst/>
              <a:rect l="l" t="t" r="r" b="b"/>
              <a:pathLst>
                <a:path w="2245" h="2245" extrusionOk="0">
                  <a:moveTo>
                    <a:pt x="1123" y="0"/>
                  </a:moveTo>
                  <a:cubicBezTo>
                    <a:pt x="514" y="0"/>
                    <a:pt x="0" y="495"/>
                    <a:pt x="0" y="1122"/>
                  </a:cubicBezTo>
                  <a:cubicBezTo>
                    <a:pt x="0" y="1731"/>
                    <a:pt x="514" y="2245"/>
                    <a:pt x="1123" y="2245"/>
                  </a:cubicBezTo>
                  <a:cubicBezTo>
                    <a:pt x="1750" y="2245"/>
                    <a:pt x="2245" y="1731"/>
                    <a:pt x="2245" y="1122"/>
                  </a:cubicBezTo>
                  <a:cubicBezTo>
                    <a:pt x="2245" y="495"/>
                    <a:pt x="1750" y="0"/>
                    <a:pt x="1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7"/>
            <p:cNvSpPr/>
            <p:nvPr/>
          </p:nvSpPr>
          <p:spPr>
            <a:xfrm>
              <a:off x="1918568" y="2205520"/>
              <a:ext cx="283032" cy="89127"/>
            </a:xfrm>
            <a:custGeom>
              <a:avLst/>
              <a:gdLst/>
              <a:ahLst/>
              <a:cxnLst/>
              <a:rect l="l" t="t" r="r" b="b"/>
              <a:pathLst>
                <a:path w="9549" h="3007" extrusionOk="0">
                  <a:moveTo>
                    <a:pt x="1503" y="1"/>
                  </a:moveTo>
                  <a:cubicBezTo>
                    <a:pt x="666" y="1"/>
                    <a:pt x="0" y="667"/>
                    <a:pt x="0" y="1504"/>
                  </a:cubicBezTo>
                  <a:cubicBezTo>
                    <a:pt x="0" y="2341"/>
                    <a:pt x="666" y="3006"/>
                    <a:pt x="1503" y="3006"/>
                  </a:cubicBezTo>
                  <a:lnTo>
                    <a:pt x="7076" y="3006"/>
                  </a:lnTo>
                  <a:lnTo>
                    <a:pt x="7437" y="2816"/>
                  </a:lnTo>
                  <a:lnTo>
                    <a:pt x="7837" y="3006"/>
                  </a:lnTo>
                  <a:lnTo>
                    <a:pt x="8027" y="3006"/>
                  </a:lnTo>
                  <a:cubicBezTo>
                    <a:pt x="8864" y="3006"/>
                    <a:pt x="9549" y="2341"/>
                    <a:pt x="9530" y="1504"/>
                  </a:cubicBezTo>
                  <a:cubicBezTo>
                    <a:pt x="9530" y="667"/>
                    <a:pt x="8864" y="1"/>
                    <a:pt x="8027" y="1"/>
                  </a:cubicBezTo>
                  <a:lnTo>
                    <a:pt x="7837" y="1"/>
                  </a:lnTo>
                  <a:lnTo>
                    <a:pt x="7456" y="191"/>
                  </a:lnTo>
                  <a:lnTo>
                    <a:pt x="70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7"/>
            <p:cNvSpPr/>
            <p:nvPr/>
          </p:nvSpPr>
          <p:spPr>
            <a:xfrm>
              <a:off x="2011578" y="2204957"/>
              <a:ext cx="190022" cy="89691"/>
            </a:xfrm>
            <a:custGeom>
              <a:avLst/>
              <a:gdLst/>
              <a:ahLst/>
              <a:cxnLst/>
              <a:rect l="l" t="t" r="r" b="b"/>
              <a:pathLst>
                <a:path w="6411" h="3026" extrusionOk="0">
                  <a:moveTo>
                    <a:pt x="1" y="1"/>
                  </a:moveTo>
                  <a:lnTo>
                    <a:pt x="1" y="3025"/>
                  </a:lnTo>
                  <a:lnTo>
                    <a:pt x="3938" y="3025"/>
                  </a:lnTo>
                  <a:lnTo>
                    <a:pt x="4299" y="2835"/>
                  </a:lnTo>
                  <a:lnTo>
                    <a:pt x="4699" y="3025"/>
                  </a:lnTo>
                  <a:lnTo>
                    <a:pt x="4889" y="3025"/>
                  </a:lnTo>
                  <a:cubicBezTo>
                    <a:pt x="5726" y="3025"/>
                    <a:pt x="6392" y="2360"/>
                    <a:pt x="6392" y="1523"/>
                  </a:cubicBezTo>
                  <a:cubicBezTo>
                    <a:pt x="6411" y="686"/>
                    <a:pt x="5726" y="1"/>
                    <a:pt x="4889" y="1"/>
                  </a:cubicBezTo>
                  <a:lnTo>
                    <a:pt x="4699" y="1"/>
                  </a:lnTo>
                  <a:lnTo>
                    <a:pt x="4318" y="19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7"/>
            <p:cNvSpPr/>
            <p:nvPr/>
          </p:nvSpPr>
          <p:spPr>
            <a:xfrm>
              <a:off x="1820460" y="2204957"/>
              <a:ext cx="191148" cy="89691"/>
            </a:xfrm>
            <a:custGeom>
              <a:avLst/>
              <a:gdLst/>
              <a:ahLst/>
              <a:cxnLst/>
              <a:rect l="l" t="t" r="r" b="b"/>
              <a:pathLst>
                <a:path w="6449" h="3026" extrusionOk="0">
                  <a:moveTo>
                    <a:pt x="400" y="1"/>
                  </a:moveTo>
                  <a:cubicBezTo>
                    <a:pt x="267" y="1"/>
                    <a:pt x="153" y="77"/>
                    <a:pt x="77" y="191"/>
                  </a:cubicBezTo>
                  <a:cubicBezTo>
                    <a:pt x="1" y="305"/>
                    <a:pt x="1" y="457"/>
                    <a:pt x="77" y="572"/>
                  </a:cubicBezTo>
                  <a:cubicBezTo>
                    <a:pt x="495" y="1313"/>
                    <a:pt x="495" y="1713"/>
                    <a:pt x="77" y="2455"/>
                  </a:cubicBezTo>
                  <a:cubicBezTo>
                    <a:pt x="1" y="2569"/>
                    <a:pt x="1" y="2721"/>
                    <a:pt x="77" y="2835"/>
                  </a:cubicBezTo>
                  <a:cubicBezTo>
                    <a:pt x="153" y="2949"/>
                    <a:pt x="267" y="3025"/>
                    <a:pt x="400" y="3025"/>
                  </a:cubicBezTo>
                  <a:lnTo>
                    <a:pt x="4946" y="3025"/>
                  </a:lnTo>
                  <a:cubicBezTo>
                    <a:pt x="5802" y="3025"/>
                    <a:pt x="6449" y="2360"/>
                    <a:pt x="6449" y="1504"/>
                  </a:cubicBezTo>
                  <a:cubicBezTo>
                    <a:pt x="6449" y="667"/>
                    <a:pt x="5783" y="1"/>
                    <a:pt x="4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7"/>
            <p:cNvSpPr/>
            <p:nvPr/>
          </p:nvSpPr>
          <p:spPr>
            <a:xfrm>
              <a:off x="2128834" y="2204957"/>
              <a:ext cx="22586" cy="89691"/>
            </a:xfrm>
            <a:custGeom>
              <a:avLst/>
              <a:gdLst/>
              <a:ahLst/>
              <a:cxnLst/>
              <a:rect l="l" t="t" r="r" b="b"/>
              <a:pathLst>
                <a:path w="762" h="3026" extrusionOk="0">
                  <a:moveTo>
                    <a:pt x="1" y="1"/>
                  </a:moveTo>
                  <a:lnTo>
                    <a:pt x="1" y="3025"/>
                  </a:lnTo>
                  <a:lnTo>
                    <a:pt x="762" y="3025"/>
                  </a:lnTo>
                  <a:lnTo>
                    <a:pt x="7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1822149" y="2080943"/>
              <a:ext cx="111654" cy="67668"/>
            </a:xfrm>
            <a:custGeom>
              <a:avLst/>
              <a:gdLst/>
              <a:ahLst/>
              <a:cxnLst/>
              <a:rect l="l" t="t" r="r" b="b"/>
              <a:pathLst>
                <a:path w="3767" h="2283" extrusionOk="0">
                  <a:moveTo>
                    <a:pt x="400" y="0"/>
                  </a:moveTo>
                  <a:cubicBezTo>
                    <a:pt x="210" y="0"/>
                    <a:pt x="39" y="115"/>
                    <a:pt x="20" y="305"/>
                  </a:cubicBezTo>
                  <a:cubicBezTo>
                    <a:pt x="1" y="400"/>
                    <a:pt x="1" y="495"/>
                    <a:pt x="1" y="590"/>
                  </a:cubicBezTo>
                  <a:cubicBezTo>
                    <a:pt x="1" y="1522"/>
                    <a:pt x="761" y="2283"/>
                    <a:pt x="1674" y="2283"/>
                  </a:cubicBezTo>
                  <a:lnTo>
                    <a:pt x="2055" y="2283"/>
                  </a:lnTo>
                  <a:cubicBezTo>
                    <a:pt x="2987" y="2283"/>
                    <a:pt x="3748" y="1522"/>
                    <a:pt x="3767" y="590"/>
                  </a:cubicBezTo>
                  <a:cubicBezTo>
                    <a:pt x="3767" y="495"/>
                    <a:pt x="3767" y="400"/>
                    <a:pt x="3748" y="305"/>
                  </a:cubicBezTo>
                  <a:cubicBezTo>
                    <a:pt x="3710" y="153"/>
                    <a:pt x="355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7"/>
            <p:cNvSpPr/>
            <p:nvPr/>
          </p:nvSpPr>
          <p:spPr>
            <a:xfrm>
              <a:off x="2090510" y="2080943"/>
              <a:ext cx="112217" cy="67668"/>
            </a:xfrm>
            <a:custGeom>
              <a:avLst/>
              <a:gdLst/>
              <a:ahLst/>
              <a:cxnLst/>
              <a:rect l="l" t="t" r="r" b="b"/>
              <a:pathLst>
                <a:path w="3786" h="2283" extrusionOk="0">
                  <a:moveTo>
                    <a:pt x="400" y="0"/>
                  </a:moveTo>
                  <a:cubicBezTo>
                    <a:pt x="210" y="0"/>
                    <a:pt x="39" y="115"/>
                    <a:pt x="20" y="305"/>
                  </a:cubicBezTo>
                  <a:cubicBezTo>
                    <a:pt x="1" y="400"/>
                    <a:pt x="1" y="495"/>
                    <a:pt x="1" y="590"/>
                  </a:cubicBezTo>
                  <a:cubicBezTo>
                    <a:pt x="1" y="1522"/>
                    <a:pt x="761" y="2283"/>
                    <a:pt x="1693" y="2283"/>
                  </a:cubicBezTo>
                  <a:lnTo>
                    <a:pt x="2074" y="2283"/>
                  </a:lnTo>
                  <a:cubicBezTo>
                    <a:pt x="2987" y="2283"/>
                    <a:pt x="3748" y="1522"/>
                    <a:pt x="3786" y="590"/>
                  </a:cubicBezTo>
                  <a:cubicBezTo>
                    <a:pt x="3786" y="495"/>
                    <a:pt x="3786" y="400"/>
                    <a:pt x="3748" y="305"/>
                  </a:cubicBezTo>
                  <a:cubicBezTo>
                    <a:pt x="3710" y="153"/>
                    <a:pt x="3557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7"/>
            <p:cNvSpPr/>
            <p:nvPr/>
          </p:nvSpPr>
          <p:spPr>
            <a:xfrm>
              <a:off x="2012141" y="1914070"/>
              <a:ext cx="33286" cy="67105"/>
            </a:xfrm>
            <a:custGeom>
              <a:avLst/>
              <a:gdLst/>
              <a:ahLst/>
              <a:cxnLst/>
              <a:rect l="l" t="t" r="r" b="b"/>
              <a:pathLst>
                <a:path w="1123" h="2264" extrusionOk="0">
                  <a:moveTo>
                    <a:pt x="1" y="0"/>
                  </a:moveTo>
                  <a:lnTo>
                    <a:pt x="1" y="2264"/>
                  </a:lnTo>
                  <a:cubicBezTo>
                    <a:pt x="628" y="2264"/>
                    <a:pt x="1123" y="1750"/>
                    <a:pt x="1123" y="1141"/>
                  </a:cubicBezTo>
                  <a:cubicBezTo>
                    <a:pt x="1123" y="514"/>
                    <a:pt x="62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67"/>
          <p:cNvGrpSpPr/>
          <p:nvPr/>
        </p:nvGrpSpPr>
        <p:grpSpPr>
          <a:xfrm>
            <a:off x="7299926" y="1935129"/>
            <a:ext cx="440677" cy="389321"/>
            <a:chOff x="4014679" y="1156916"/>
            <a:chExt cx="382267" cy="337718"/>
          </a:xfrm>
        </p:grpSpPr>
        <p:sp>
          <p:nvSpPr>
            <p:cNvPr id="737" name="Google Shape;737;p67"/>
            <p:cNvSpPr/>
            <p:nvPr/>
          </p:nvSpPr>
          <p:spPr>
            <a:xfrm>
              <a:off x="4014679" y="1157183"/>
              <a:ext cx="382267" cy="179026"/>
            </a:xfrm>
            <a:custGeom>
              <a:avLst/>
              <a:gdLst/>
              <a:ahLst/>
              <a:cxnLst/>
              <a:rect l="l" t="t" r="r" b="b"/>
              <a:pathLst>
                <a:path w="12897" h="6040" extrusionOk="0">
                  <a:moveTo>
                    <a:pt x="6468" y="1"/>
                  </a:moveTo>
                  <a:cubicBezTo>
                    <a:pt x="6026" y="1"/>
                    <a:pt x="5583" y="105"/>
                    <a:pt x="5155" y="315"/>
                  </a:cubicBezTo>
                  <a:lnTo>
                    <a:pt x="590" y="2464"/>
                  </a:lnTo>
                  <a:cubicBezTo>
                    <a:pt x="324" y="2597"/>
                    <a:pt x="134" y="2825"/>
                    <a:pt x="77" y="3111"/>
                  </a:cubicBezTo>
                  <a:cubicBezTo>
                    <a:pt x="1" y="3396"/>
                    <a:pt x="115" y="3681"/>
                    <a:pt x="286" y="3891"/>
                  </a:cubicBezTo>
                  <a:lnTo>
                    <a:pt x="1617" y="5926"/>
                  </a:lnTo>
                  <a:cubicBezTo>
                    <a:pt x="1694" y="5983"/>
                    <a:pt x="1827" y="6040"/>
                    <a:pt x="1922" y="6040"/>
                  </a:cubicBezTo>
                  <a:lnTo>
                    <a:pt x="11014" y="6040"/>
                  </a:lnTo>
                  <a:cubicBezTo>
                    <a:pt x="11147" y="6040"/>
                    <a:pt x="11242" y="5983"/>
                    <a:pt x="11299" y="5926"/>
                  </a:cubicBezTo>
                  <a:lnTo>
                    <a:pt x="12631" y="3891"/>
                  </a:lnTo>
                  <a:cubicBezTo>
                    <a:pt x="12821" y="3681"/>
                    <a:pt x="12897" y="3396"/>
                    <a:pt x="12859" y="3111"/>
                  </a:cubicBezTo>
                  <a:cubicBezTo>
                    <a:pt x="12802" y="2825"/>
                    <a:pt x="12611" y="2597"/>
                    <a:pt x="12345" y="2464"/>
                  </a:cubicBezTo>
                  <a:lnTo>
                    <a:pt x="7780" y="315"/>
                  </a:lnTo>
                  <a:cubicBezTo>
                    <a:pt x="7352" y="105"/>
                    <a:pt x="6910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7"/>
            <p:cNvSpPr/>
            <p:nvPr/>
          </p:nvSpPr>
          <p:spPr>
            <a:xfrm>
              <a:off x="4205798" y="1156916"/>
              <a:ext cx="191148" cy="179292"/>
            </a:xfrm>
            <a:custGeom>
              <a:avLst/>
              <a:gdLst/>
              <a:ahLst/>
              <a:cxnLst/>
              <a:rect l="l" t="t" r="r" b="b"/>
              <a:pathLst>
                <a:path w="6449" h="6049" extrusionOk="0">
                  <a:moveTo>
                    <a:pt x="1" y="0"/>
                  </a:moveTo>
                  <a:lnTo>
                    <a:pt x="1" y="6049"/>
                  </a:lnTo>
                  <a:lnTo>
                    <a:pt x="4566" y="6049"/>
                  </a:lnTo>
                  <a:cubicBezTo>
                    <a:pt x="4661" y="6049"/>
                    <a:pt x="4775" y="5992"/>
                    <a:pt x="4851" y="5935"/>
                  </a:cubicBezTo>
                  <a:lnTo>
                    <a:pt x="6183" y="3900"/>
                  </a:lnTo>
                  <a:cubicBezTo>
                    <a:pt x="6373" y="3690"/>
                    <a:pt x="6449" y="3405"/>
                    <a:pt x="6411" y="3120"/>
                  </a:cubicBezTo>
                  <a:cubicBezTo>
                    <a:pt x="6354" y="2834"/>
                    <a:pt x="6163" y="2606"/>
                    <a:pt x="5897" y="2473"/>
                  </a:cubicBezTo>
                  <a:lnTo>
                    <a:pt x="1332" y="324"/>
                  </a:lnTo>
                  <a:cubicBezTo>
                    <a:pt x="914" y="95"/>
                    <a:pt x="457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7"/>
            <p:cNvSpPr/>
            <p:nvPr/>
          </p:nvSpPr>
          <p:spPr>
            <a:xfrm>
              <a:off x="4064860" y="1364367"/>
              <a:ext cx="281343" cy="130268"/>
            </a:xfrm>
            <a:custGeom>
              <a:avLst/>
              <a:gdLst/>
              <a:ahLst/>
              <a:cxnLst/>
              <a:rect l="l" t="t" r="r" b="b"/>
              <a:pathLst>
                <a:path w="9492" h="4395" extrusionOk="0">
                  <a:moveTo>
                    <a:pt x="419" y="1"/>
                  </a:moveTo>
                  <a:cubicBezTo>
                    <a:pt x="286" y="1"/>
                    <a:pt x="191" y="39"/>
                    <a:pt x="134" y="115"/>
                  </a:cubicBezTo>
                  <a:cubicBezTo>
                    <a:pt x="58" y="210"/>
                    <a:pt x="1" y="305"/>
                    <a:pt x="39" y="419"/>
                  </a:cubicBezTo>
                  <a:cubicBezTo>
                    <a:pt x="191" y="1504"/>
                    <a:pt x="742" y="2493"/>
                    <a:pt x="1579" y="3235"/>
                  </a:cubicBezTo>
                  <a:cubicBezTo>
                    <a:pt x="2454" y="3976"/>
                    <a:pt x="3576" y="4395"/>
                    <a:pt x="4756" y="4395"/>
                  </a:cubicBezTo>
                  <a:cubicBezTo>
                    <a:pt x="5954" y="4395"/>
                    <a:pt x="7057" y="3995"/>
                    <a:pt x="7951" y="3235"/>
                  </a:cubicBezTo>
                  <a:cubicBezTo>
                    <a:pt x="8788" y="2493"/>
                    <a:pt x="9321" y="1504"/>
                    <a:pt x="9492" y="419"/>
                  </a:cubicBezTo>
                  <a:cubicBezTo>
                    <a:pt x="9492" y="305"/>
                    <a:pt x="9473" y="191"/>
                    <a:pt x="9397" y="115"/>
                  </a:cubicBezTo>
                  <a:cubicBezTo>
                    <a:pt x="9321" y="39"/>
                    <a:pt x="9226" y="1"/>
                    <a:pt x="9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7"/>
            <p:cNvSpPr/>
            <p:nvPr/>
          </p:nvSpPr>
          <p:spPr>
            <a:xfrm>
              <a:off x="4205798" y="1364959"/>
              <a:ext cx="140968" cy="129675"/>
            </a:xfrm>
            <a:custGeom>
              <a:avLst/>
              <a:gdLst/>
              <a:ahLst/>
              <a:cxnLst/>
              <a:rect l="l" t="t" r="r" b="b"/>
              <a:pathLst>
                <a:path w="4756" h="4375" extrusionOk="0">
                  <a:moveTo>
                    <a:pt x="1" y="0"/>
                  </a:moveTo>
                  <a:lnTo>
                    <a:pt x="1" y="4375"/>
                  </a:lnTo>
                  <a:cubicBezTo>
                    <a:pt x="1199" y="4375"/>
                    <a:pt x="2321" y="3956"/>
                    <a:pt x="3177" y="3215"/>
                  </a:cubicBezTo>
                  <a:cubicBezTo>
                    <a:pt x="3995" y="2473"/>
                    <a:pt x="4547" y="1484"/>
                    <a:pt x="4718" y="399"/>
                  </a:cubicBezTo>
                  <a:cubicBezTo>
                    <a:pt x="4756" y="304"/>
                    <a:pt x="4718" y="190"/>
                    <a:pt x="4642" y="114"/>
                  </a:cubicBezTo>
                  <a:cubicBezTo>
                    <a:pt x="4566" y="57"/>
                    <a:pt x="4471" y="0"/>
                    <a:pt x="4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7"/>
            <p:cNvSpPr/>
            <p:nvPr/>
          </p:nvSpPr>
          <p:spPr>
            <a:xfrm>
              <a:off x="4170289" y="1205259"/>
              <a:ext cx="69358" cy="83051"/>
            </a:xfrm>
            <a:custGeom>
              <a:avLst/>
              <a:gdLst/>
              <a:ahLst/>
              <a:cxnLst/>
              <a:rect l="l" t="t" r="r" b="b"/>
              <a:pathLst>
                <a:path w="2340" h="2802" extrusionOk="0">
                  <a:moveTo>
                    <a:pt x="1161" y="0"/>
                  </a:moveTo>
                  <a:cubicBezTo>
                    <a:pt x="1108" y="0"/>
                    <a:pt x="1056" y="15"/>
                    <a:pt x="1009" y="43"/>
                  </a:cubicBezTo>
                  <a:lnTo>
                    <a:pt x="210" y="424"/>
                  </a:lnTo>
                  <a:cubicBezTo>
                    <a:pt x="96" y="462"/>
                    <a:pt x="0" y="614"/>
                    <a:pt x="0" y="747"/>
                  </a:cubicBezTo>
                  <a:lnTo>
                    <a:pt x="0" y="1413"/>
                  </a:lnTo>
                  <a:cubicBezTo>
                    <a:pt x="0" y="1888"/>
                    <a:pt x="210" y="2154"/>
                    <a:pt x="400" y="2288"/>
                  </a:cubicBezTo>
                  <a:lnTo>
                    <a:pt x="970" y="2725"/>
                  </a:lnTo>
                  <a:cubicBezTo>
                    <a:pt x="1047" y="2782"/>
                    <a:pt x="1142" y="2801"/>
                    <a:pt x="1199" y="2801"/>
                  </a:cubicBezTo>
                  <a:cubicBezTo>
                    <a:pt x="1294" y="2801"/>
                    <a:pt x="1370" y="2782"/>
                    <a:pt x="1370" y="2725"/>
                  </a:cubicBezTo>
                  <a:lnTo>
                    <a:pt x="1941" y="2288"/>
                  </a:lnTo>
                  <a:cubicBezTo>
                    <a:pt x="2131" y="2174"/>
                    <a:pt x="2340" y="1888"/>
                    <a:pt x="2340" y="1413"/>
                  </a:cubicBezTo>
                  <a:lnTo>
                    <a:pt x="2340" y="747"/>
                  </a:lnTo>
                  <a:cubicBezTo>
                    <a:pt x="2340" y="614"/>
                    <a:pt x="2264" y="481"/>
                    <a:pt x="2131" y="424"/>
                  </a:cubicBezTo>
                  <a:lnTo>
                    <a:pt x="1313" y="43"/>
                  </a:lnTo>
                  <a:cubicBezTo>
                    <a:pt x="1265" y="15"/>
                    <a:pt x="1213" y="0"/>
                    <a:pt x="1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7"/>
            <p:cNvSpPr/>
            <p:nvPr/>
          </p:nvSpPr>
          <p:spPr>
            <a:xfrm>
              <a:off x="4062044" y="1322100"/>
              <a:ext cx="287567" cy="59784"/>
            </a:xfrm>
            <a:custGeom>
              <a:avLst/>
              <a:gdLst/>
              <a:ahLst/>
              <a:cxnLst/>
              <a:rect l="l" t="t" r="r" b="b"/>
              <a:pathLst>
                <a:path w="9702" h="2017" extrusionOk="0">
                  <a:moveTo>
                    <a:pt x="381" y="0"/>
                  </a:moveTo>
                  <a:cubicBezTo>
                    <a:pt x="172" y="0"/>
                    <a:pt x="0" y="172"/>
                    <a:pt x="0" y="381"/>
                  </a:cubicBezTo>
                  <a:lnTo>
                    <a:pt x="0" y="1636"/>
                  </a:lnTo>
                  <a:cubicBezTo>
                    <a:pt x="0" y="1845"/>
                    <a:pt x="172" y="2017"/>
                    <a:pt x="381" y="2017"/>
                  </a:cubicBezTo>
                  <a:lnTo>
                    <a:pt x="9321" y="2017"/>
                  </a:lnTo>
                  <a:cubicBezTo>
                    <a:pt x="9530" y="2017"/>
                    <a:pt x="9701" y="1826"/>
                    <a:pt x="9701" y="1636"/>
                  </a:cubicBezTo>
                  <a:lnTo>
                    <a:pt x="9701" y="381"/>
                  </a:lnTo>
                  <a:cubicBezTo>
                    <a:pt x="9701" y="172"/>
                    <a:pt x="9530" y="0"/>
                    <a:pt x="9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7"/>
            <p:cNvSpPr/>
            <p:nvPr/>
          </p:nvSpPr>
          <p:spPr>
            <a:xfrm>
              <a:off x="4206924" y="1205970"/>
              <a:ext cx="35005" cy="82903"/>
            </a:xfrm>
            <a:custGeom>
              <a:avLst/>
              <a:gdLst/>
              <a:ahLst/>
              <a:cxnLst/>
              <a:rect l="l" t="t" r="r" b="b"/>
              <a:pathLst>
                <a:path w="1181" h="2797" extrusionOk="0">
                  <a:moveTo>
                    <a:pt x="1" y="0"/>
                  </a:moveTo>
                  <a:lnTo>
                    <a:pt x="1" y="2796"/>
                  </a:lnTo>
                  <a:cubicBezTo>
                    <a:pt x="58" y="2796"/>
                    <a:pt x="153" y="2777"/>
                    <a:pt x="210" y="2720"/>
                  </a:cubicBezTo>
                  <a:lnTo>
                    <a:pt x="781" y="2302"/>
                  </a:lnTo>
                  <a:cubicBezTo>
                    <a:pt x="971" y="2150"/>
                    <a:pt x="1180" y="1902"/>
                    <a:pt x="1180" y="1427"/>
                  </a:cubicBezTo>
                  <a:lnTo>
                    <a:pt x="1180" y="761"/>
                  </a:lnTo>
                  <a:cubicBezTo>
                    <a:pt x="1180" y="590"/>
                    <a:pt x="1085" y="438"/>
                    <a:pt x="952" y="400"/>
                  </a:cubicBezTo>
                  <a:lnTo>
                    <a:pt x="134" y="19"/>
                  </a:lnTo>
                  <a:cubicBezTo>
                    <a:pt x="96" y="0"/>
                    <a:pt x="39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7"/>
            <p:cNvSpPr/>
            <p:nvPr/>
          </p:nvSpPr>
          <p:spPr>
            <a:xfrm>
              <a:off x="4205798" y="1322100"/>
              <a:ext cx="143813" cy="59221"/>
            </a:xfrm>
            <a:custGeom>
              <a:avLst/>
              <a:gdLst/>
              <a:ahLst/>
              <a:cxnLst/>
              <a:rect l="l" t="t" r="r" b="b"/>
              <a:pathLst>
                <a:path w="4852" h="1998" extrusionOk="0">
                  <a:moveTo>
                    <a:pt x="1" y="0"/>
                  </a:moveTo>
                  <a:lnTo>
                    <a:pt x="1" y="1998"/>
                  </a:lnTo>
                  <a:lnTo>
                    <a:pt x="4471" y="1998"/>
                  </a:lnTo>
                  <a:cubicBezTo>
                    <a:pt x="4680" y="1998"/>
                    <a:pt x="4851" y="1826"/>
                    <a:pt x="4851" y="1617"/>
                  </a:cubicBezTo>
                  <a:lnTo>
                    <a:pt x="4851" y="362"/>
                  </a:lnTo>
                  <a:cubicBezTo>
                    <a:pt x="4851" y="172"/>
                    <a:pt x="4680" y="0"/>
                    <a:pt x="4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67"/>
          <p:cNvSpPr txBox="1">
            <a:spLocks noGrp="1"/>
          </p:cNvSpPr>
          <p:nvPr>
            <p:ph type="ctrTitle" idx="4"/>
          </p:nvPr>
        </p:nvSpPr>
        <p:spPr>
          <a:xfrm>
            <a:off x="2687887" y="2979835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Structuring evidence based judgments</a:t>
            </a:r>
            <a:endParaRPr dirty="0"/>
          </a:p>
        </p:txBody>
      </p:sp>
      <p:sp>
        <p:nvSpPr>
          <p:cNvPr id="763" name="Google Shape;763;p67"/>
          <p:cNvSpPr txBox="1">
            <a:spLocks noGrp="1"/>
          </p:cNvSpPr>
          <p:nvPr>
            <p:ph type="ctrTitle" idx="6"/>
          </p:nvPr>
        </p:nvSpPr>
        <p:spPr>
          <a:xfrm>
            <a:off x="6602820" y="3079009"/>
            <a:ext cx="1802700" cy="53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Correct referencing of source material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001F0-280B-396C-A500-4673D4AED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635" y="1812154"/>
            <a:ext cx="675760" cy="738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0"/>
          <p:cNvSpPr/>
          <p:nvPr/>
        </p:nvSpPr>
        <p:spPr>
          <a:xfrm>
            <a:off x="1789400" y="590203"/>
            <a:ext cx="2542679" cy="2542703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70"/>
          <p:cNvSpPr txBox="1">
            <a:spLocks noGrp="1"/>
          </p:cNvSpPr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 Task 1:</a:t>
            </a:r>
            <a:endParaRPr dirty="0"/>
          </a:p>
        </p:txBody>
      </p:sp>
      <p:sp>
        <p:nvSpPr>
          <p:cNvPr id="794" name="Google Shape;794;p70"/>
          <p:cNvSpPr/>
          <p:nvPr/>
        </p:nvSpPr>
        <p:spPr>
          <a:xfrm>
            <a:off x="713225" y="3899079"/>
            <a:ext cx="709485" cy="70949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1"/>
          <p:cNvSpPr/>
          <p:nvPr/>
        </p:nvSpPr>
        <p:spPr>
          <a:xfrm>
            <a:off x="4211095" y="738658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1"/>
          <p:cNvSpPr/>
          <p:nvPr/>
        </p:nvSpPr>
        <p:spPr>
          <a:xfrm>
            <a:off x="6789703" y="738658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1"/>
          <p:cNvSpPr/>
          <p:nvPr/>
        </p:nvSpPr>
        <p:spPr>
          <a:xfrm>
            <a:off x="1646237" y="738658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1"/>
          <p:cNvSpPr/>
          <p:nvPr/>
        </p:nvSpPr>
        <p:spPr>
          <a:xfrm>
            <a:off x="2921791" y="2777770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1"/>
          <p:cNvSpPr/>
          <p:nvPr/>
        </p:nvSpPr>
        <p:spPr>
          <a:xfrm>
            <a:off x="5514076" y="3332098"/>
            <a:ext cx="721810" cy="721817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8" name="Google Shape;408;p61"/>
          <p:cNvSpPr txBox="1">
            <a:spLocks noGrp="1"/>
          </p:cNvSpPr>
          <p:nvPr>
            <p:ph type="ctrTitle"/>
          </p:nvPr>
        </p:nvSpPr>
        <p:spPr>
          <a:xfrm>
            <a:off x="5861441" y="1198332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/ Marking:</a:t>
            </a:r>
            <a:endParaRPr dirty="0"/>
          </a:p>
        </p:txBody>
      </p:sp>
      <p:sp>
        <p:nvSpPr>
          <p:cNvPr id="409" name="Google Shape;409;p61"/>
          <p:cNvSpPr txBox="1">
            <a:spLocks noGrp="1"/>
          </p:cNvSpPr>
          <p:nvPr>
            <p:ph type="subTitle" idx="1"/>
          </p:nvPr>
        </p:nvSpPr>
        <p:spPr>
          <a:xfrm>
            <a:off x="5861327" y="1948949"/>
            <a:ext cx="3050444" cy="1047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Send drafts to Ms Holt for feedback.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 Holt will mark tasks.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N</a:t>
            </a:r>
            <a:r>
              <a:rPr lang="en" dirty="0"/>
              <a:t>icole.m.holt@det.nsw.edu.au</a:t>
            </a:r>
            <a:endParaRPr dirty="0"/>
          </a:p>
        </p:txBody>
      </p:sp>
      <p:sp>
        <p:nvSpPr>
          <p:cNvPr id="410" name="Google Shape;410;p61"/>
          <p:cNvSpPr txBox="1">
            <a:spLocks noGrp="1"/>
          </p:cNvSpPr>
          <p:nvPr>
            <p:ph type="title" idx="2"/>
          </p:nvPr>
        </p:nvSpPr>
        <p:spPr>
          <a:xfrm>
            <a:off x="5861441" y="814450"/>
            <a:ext cx="2569500" cy="5778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ctrTitle" idx="3"/>
          </p:nvPr>
        </p:nvSpPr>
        <p:spPr>
          <a:xfrm>
            <a:off x="722375" y="1198352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Issued:</a:t>
            </a:r>
            <a:endParaRPr dirty="0"/>
          </a:p>
        </p:txBody>
      </p:sp>
      <p:sp>
        <p:nvSpPr>
          <p:cNvPr id="412" name="Google Shape;412;p61"/>
          <p:cNvSpPr txBox="1">
            <a:spLocks noGrp="1"/>
          </p:cNvSpPr>
          <p:nvPr>
            <p:ph type="subTitle" idx="4"/>
          </p:nvPr>
        </p:nvSpPr>
        <p:spPr>
          <a:xfrm>
            <a:off x="722376" y="1948945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Friday 7</a:t>
            </a:r>
            <a:r>
              <a:rPr lang="en" baseline="30000" dirty="0"/>
              <a:t>th</a:t>
            </a:r>
            <a:r>
              <a:rPr lang="en" dirty="0"/>
              <a:t> March</a:t>
            </a:r>
            <a:endParaRPr dirty="0"/>
          </a:p>
        </p:txBody>
      </p:sp>
      <p:sp>
        <p:nvSpPr>
          <p:cNvPr id="413" name="Google Shape;413;p61"/>
          <p:cNvSpPr txBox="1">
            <a:spLocks noGrp="1"/>
          </p:cNvSpPr>
          <p:nvPr>
            <p:ph type="title" idx="5"/>
          </p:nvPr>
        </p:nvSpPr>
        <p:spPr>
          <a:xfrm>
            <a:off x="722376" y="814453"/>
            <a:ext cx="2569500" cy="5778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414" name="Google Shape;414;p61"/>
          <p:cNvSpPr txBox="1">
            <a:spLocks noGrp="1"/>
          </p:cNvSpPr>
          <p:nvPr>
            <p:ph type="ctrTitle" idx="6"/>
          </p:nvPr>
        </p:nvSpPr>
        <p:spPr>
          <a:xfrm>
            <a:off x="3291908" y="1198334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D</a:t>
            </a:r>
            <a:r>
              <a:rPr lang="en" dirty="0"/>
              <a:t>ue:</a:t>
            </a:r>
            <a:endParaRPr dirty="0"/>
          </a:p>
        </p:txBody>
      </p:sp>
      <p:sp>
        <p:nvSpPr>
          <p:cNvPr id="415" name="Google Shape;415;p61"/>
          <p:cNvSpPr txBox="1">
            <a:spLocks noGrp="1"/>
          </p:cNvSpPr>
          <p:nvPr>
            <p:ph type="subTitle" idx="7"/>
          </p:nvPr>
        </p:nvSpPr>
        <p:spPr>
          <a:xfrm>
            <a:off x="3291852" y="1948945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Extended till </a:t>
            </a:r>
            <a:r>
              <a:rPr lang="en-AU" dirty="0"/>
              <a:t>F</a:t>
            </a:r>
            <a:r>
              <a:rPr lang="en" dirty="0"/>
              <a:t>riday 4</a:t>
            </a:r>
            <a:r>
              <a:rPr lang="en" baseline="30000" dirty="0"/>
              <a:t>th</a:t>
            </a:r>
            <a:r>
              <a:rPr lang="en" dirty="0"/>
              <a:t> April</a:t>
            </a:r>
            <a:endParaRPr dirty="0"/>
          </a:p>
        </p:txBody>
      </p:sp>
      <p:sp>
        <p:nvSpPr>
          <p:cNvPr id="416" name="Google Shape;416;p61"/>
          <p:cNvSpPr txBox="1">
            <a:spLocks noGrp="1"/>
          </p:cNvSpPr>
          <p:nvPr>
            <p:ph type="title" idx="8"/>
          </p:nvPr>
        </p:nvSpPr>
        <p:spPr>
          <a:xfrm>
            <a:off x="3291851" y="814453"/>
            <a:ext cx="2569500" cy="5778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417" name="Google Shape;417;p61"/>
          <p:cNvSpPr txBox="1">
            <a:spLocks noGrp="1"/>
          </p:cNvSpPr>
          <p:nvPr>
            <p:ph type="ctrTitle" idx="9"/>
          </p:nvPr>
        </p:nvSpPr>
        <p:spPr>
          <a:xfrm>
            <a:off x="2002483" y="3235177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Type of Assessment</a:t>
            </a:r>
            <a:endParaRPr dirty="0"/>
          </a:p>
        </p:txBody>
      </p:sp>
      <p:sp>
        <p:nvSpPr>
          <p:cNvPr id="418" name="Google Shape;418;p61"/>
          <p:cNvSpPr txBox="1">
            <a:spLocks noGrp="1"/>
          </p:cNvSpPr>
          <p:nvPr>
            <p:ph type="subTitle" idx="13"/>
          </p:nvPr>
        </p:nvSpPr>
        <p:spPr>
          <a:xfrm>
            <a:off x="2002485" y="3985770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Media File Assessment</a:t>
            </a:r>
            <a:endParaRPr dirty="0"/>
          </a:p>
        </p:txBody>
      </p:sp>
      <p:sp>
        <p:nvSpPr>
          <p:cNvPr id="419" name="Google Shape;419;p61"/>
          <p:cNvSpPr txBox="1">
            <a:spLocks noGrp="1"/>
          </p:cNvSpPr>
          <p:nvPr>
            <p:ph type="title" idx="14"/>
          </p:nvPr>
        </p:nvSpPr>
        <p:spPr>
          <a:xfrm>
            <a:off x="2002485" y="2851278"/>
            <a:ext cx="2569500" cy="5778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20" name="Google Shape;420;p61"/>
          <p:cNvSpPr txBox="1">
            <a:spLocks noGrp="1"/>
          </p:cNvSpPr>
          <p:nvPr>
            <p:ph type="ctrTitle" idx="15"/>
          </p:nvPr>
        </p:nvSpPr>
        <p:spPr>
          <a:xfrm>
            <a:off x="4590231" y="3629500"/>
            <a:ext cx="2569500" cy="8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 Task</a:t>
            </a:r>
            <a:endParaRPr dirty="0"/>
          </a:p>
        </p:txBody>
      </p:sp>
      <p:sp>
        <p:nvSpPr>
          <p:cNvPr id="421" name="Google Shape;421;p61"/>
          <p:cNvSpPr txBox="1">
            <a:spLocks noGrp="1"/>
          </p:cNvSpPr>
          <p:nvPr>
            <p:ph type="subTitle" idx="16"/>
          </p:nvPr>
        </p:nvSpPr>
        <p:spPr>
          <a:xfrm>
            <a:off x="4590231" y="4285473"/>
            <a:ext cx="25695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</a:t>
            </a:r>
            <a:r>
              <a:rPr lang="en" dirty="0"/>
              <a:t>rovided to class as a guide.</a:t>
            </a:r>
            <a:endParaRPr dirty="0"/>
          </a:p>
        </p:txBody>
      </p:sp>
      <p:sp>
        <p:nvSpPr>
          <p:cNvPr id="422" name="Google Shape;422;p61"/>
          <p:cNvSpPr txBox="1">
            <a:spLocks noGrp="1"/>
          </p:cNvSpPr>
          <p:nvPr>
            <p:ph type="title" idx="17"/>
          </p:nvPr>
        </p:nvSpPr>
        <p:spPr>
          <a:xfrm>
            <a:off x="4608477" y="3427241"/>
            <a:ext cx="2569500" cy="577800"/>
          </a:xfrm>
          <a:prstGeom prst="rect">
            <a:avLst/>
          </a:prstGeom>
        </p:spPr>
        <p:txBody>
          <a:bodyPr spcFirstLastPara="1" wrap="square" lIns="91425" tIns="137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3"/>
          <p:cNvSpPr txBox="1">
            <a:spLocks noGrp="1"/>
          </p:cNvSpPr>
          <p:nvPr>
            <p:ph type="ctrTitle"/>
          </p:nvPr>
        </p:nvSpPr>
        <p:spPr>
          <a:xfrm flipH="1">
            <a:off x="121801" y="80686"/>
            <a:ext cx="6745233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 – in a nutshell</a:t>
            </a:r>
            <a:endParaRPr dirty="0"/>
          </a:p>
        </p:txBody>
      </p:sp>
      <p:sp>
        <p:nvSpPr>
          <p:cNvPr id="503" name="Google Shape;503;p63"/>
          <p:cNvSpPr txBox="1">
            <a:spLocks noGrp="1"/>
          </p:cNvSpPr>
          <p:nvPr>
            <p:ph type="body" idx="1"/>
          </p:nvPr>
        </p:nvSpPr>
        <p:spPr>
          <a:xfrm flipH="1">
            <a:off x="210814" y="975364"/>
            <a:ext cx="5732401" cy="4003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Students find 3 different media articles regarding  contemporary legal issues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This can include media articles; documentaries; podcasts etc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Students research the issues raised – find their own sources to support their understanding.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Students prepare a synopsis of the media (source; facts; key syllabus links involved; decision (if appropriate); bibliography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Prepare an evaluative response (approx. 1 page typed) relating the legal issues raised in the article to key syllabus points and themes.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04" name="Google Shape;504;p63"/>
          <p:cNvGrpSpPr/>
          <p:nvPr/>
        </p:nvGrpSpPr>
        <p:grpSpPr>
          <a:xfrm>
            <a:off x="5676078" y="914013"/>
            <a:ext cx="3896286" cy="3657387"/>
            <a:chOff x="4529449" y="840742"/>
            <a:chExt cx="3896286" cy="3657387"/>
          </a:xfrm>
        </p:grpSpPr>
        <p:sp>
          <p:nvSpPr>
            <p:cNvPr id="505" name="Google Shape;505;p63"/>
            <p:cNvSpPr/>
            <p:nvPr/>
          </p:nvSpPr>
          <p:spPr>
            <a:xfrm rot="-512926">
              <a:off x="5839931" y="3226452"/>
              <a:ext cx="541437" cy="443614"/>
            </a:xfrm>
            <a:custGeom>
              <a:avLst/>
              <a:gdLst/>
              <a:ahLst/>
              <a:cxnLst/>
              <a:rect l="l" t="t" r="r" b="b"/>
              <a:pathLst>
                <a:path w="5905" h="4838" extrusionOk="0">
                  <a:moveTo>
                    <a:pt x="3870" y="1001"/>
                  </a:moveTo>
                  <a:cubicBezTo>
                    <a:pt x="5237" y="1935"/>
                    <a:pt x="5904" y="3269"/>
                    <a:pt x="5404" y="4037"/>
                  </a:cubicBezTo>
                  <a:cubicBezTo>
                    <a:pt x="4904" y="4837"/>
                    <a:pt x="3369" y="4704"/>
                    <a:pt x="2035" y="3803"/>
                  </a:cubicBezTo>
                  <a:cubicBezTo>
                    <a:pt x="634" y="2869"/>
                    <a:pt x="0" y="1535"/>
                    <a:pt x="501" y="768"/>
                  </a:cubicBezTo>
                  <a:cubicBezTo>
                    <a:pt x="1001" y="0"/>
                    <a:pt x="2535" y="134"/>
                    <a:pt x="387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3"/>
            <p:cNvSpPr/>
            <p:nvPr/>
          </p:nvSpPr>
          <p:spPr>
            <a:xfrm rot="-512926">
              <a:off x="6032213" y="3303863"/>
              <a:ext cx="354937" cy="351829"/>
            </a:xfrm>
            <a:custGeom>
              <a:avLst/>
              <a:gdLst/>
              <a:ahLst/>
              <a:cxnLst/>
              <a:rect l="l" t="t" r="r" b="b"/>
              <a:pathLst>
                <a:path w="3871" h="3837" extrusionOk="0">
                  <a:moveTo>
                    <a:pt x="1836" y="0"/>
                  </a:moveTo>
                  <a:cubicBezTo>
                    <a:pt x="3203" y="934"/>
                    <a:pt x="3870" y="2268"/>
                    <a:pt x="3370" y="3036"/>
                  </a:cubicBezTo>
                  <a:cubicBezTo>
                    <a:pt x="2870" y="3836"/>
                    <a:pt x="1335" y="3703"/>
                    <a:pt x="1" y="28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3"/>
            <p:cNvSpPr/>
            <p:nvPr/>
          </p:nvSpPr>
          <p:spPr>
            <a:xfrm rot="-512926">
              <a:off x="4746416" y="1080430"/>
              <a:ext cx="3462352" cy="3178012"/>
            </a:xfrm>
            <a:custGeom>
              <a:avLst/>
              <a:gdLst/>
              <a:ahLst/>
              <a:cxnLst/>
              <a:rect l="l" t="t" r="r" b="b"/>
              <a:pathLst>
                <a:path w="37761" h="34659" extrusionOk="0">
                  <a:moveTo>
                    <a:pt x="1" y="17079"/>
                  </a:moveTo>
                  <a:lnTo>
                    <a:pt x="11375" y="0"/>
                  </a:lnTo>
                  <a:lnTo>
                    <a:pt x="37761" y="17579"/>
                  </a:lnTo>
                  <a:lnTo>
                    <a:pt x="26386" y="346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3"/>
            <p:cNvSpPr/>
            <p:nvPr/>
          </p:nvSpPr>
          <p:spPr>
            <a:xfrm rot="-512926">
              <a:off x="4842258" y="1307868"/>
              <a:ext cx="2061585" cy="2168647"/>
            </a:xfrm>
            <a:custGeom>
              <a:avLst/>
              <a:gdLst/>
              <a:ahLst/>
              <a:cxnLst/>
              <a:rect l="l" t="t" r="r" b="b"/>
              <a:pathLst>
                <a:path w="22484" h="23651" extrusionOk="0">
                  <a:moveTo>
                    <a:pt x="12076" y="23651"/>
                  </a:moveTo>
                  <a:cubicBezTo>
                    <a:pt x="8039" y="20949"/>
                    <a:pt x="4037" y="18280"/>
                    <a:pt x="0" y="15545"/>
                  </a:cubicBezTo>
                  <a:lnTo>
                    <a:pt x="10374" y="1"/>
                  </a:lnTo>
                  <a:lnTo>
                    <a:pt x="22483" y="8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3"/>
            <p:cNvSpPr/>
            <p:nvPr/>
          </p:nvSpPr>
          <p:spPr>
            <a:xfrm rot="-512926">
              <a:off x="4825410" y="1307989"/>
              <a:ext cx="2089093" cy="2107488"/>
            </a:xfrm>
            <a:custGeom>
              <a:avLst/>
              <a:gdLst/>
              <a:ahLst/>
              <a:cxnLst/>
              <a:rect l="l" t="t" r="r" b="b"/>
              <a:pathLst>
                <a:path w="22784" h="22984" extrusionOk="0">
                  <a:moveTo>
                    <a:pt x="10108" y="1"/>
                  </a:moveTo>
                  <a:cubicBezTo>
                    <a:pt x="15145" y="1368"/>
                    <a:pt x="19348" y="4004"/>
                    <a:pt x="22784" y="7840"/>
                  </a:cubicBezTo>
                  <a:lnTo>
                    <a:pt x="12677" y="22984"/>
                  </a:lnTo>
                  <a:cubicBezTo>
                    <a:pt x="9274" y="19148"/>
                    <a:pt x="5105" y="16512"/>
                    <a:pt x="1" y="15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3"/>
            <p:cNvSpPr/>
            <p:nvPr/>
          </p:nvSpPr>
          <p:spPr>
            <a:xfrm rot="-512926">
              <a:off x="4834463" y="1239553"/>
              <a:ext cx="2079924" cy="2159478"/>
            </a:xfrm>
            <a:custGeom>
              <a:avLst/>
              <a:gdLst/>
              <a:ahLst/>
              <a:cxnLst/>
              <a:rect l="l" t="t" r="r" b="b"/>
              <a:pathLst>
                <a:path w="22684" h="23551" extrusionOk="0">
                  <a:moveTo>
                    <a:pt x="10108" y="1"/>
                  </a:moveTo>
                  <a:cubicBezTo>
                    <a:pt x="15145" y="1535"/>
                    <a:pt x="19314" y="4371"/>
                    <a:pt x="22684" y="8407"/>
                  </a:cubicBezTo>
                  <a:lnTo>
                    <a:pt x="12610" y="23551"/>
                  </a:lnTo>
                  <a:cubicBezTo>
                    <a:pt x="9207" y="19548"/>
                    <a:pt x="5004" y="16713"/>
                    <a:pt x="1" y="15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3"/>
            <p:cNvSpPr/>
            <p:nvPr/>
          </p:nvSpPr>
          <p:spPr>
            <a:xfrm rot="-512926">
              <a:off x="6007378" y="1790807"/>
              <a:ext cx="2251203" cy="2370465"/>
            </a:xfrm>
            <a:custGeom>
              <a:avLst/>
              <a:gdLst/>
              <a:ahLst/>
              <a:cxnLst/>
              <a:rect l="l" t="t" r="r" b="b"/>
              <a:pathLst>
                <a:path w="24552" h="25852" extrusionOk="0">
                  <a:moveTo>
                    <a:pt x="1" y="17079"/>
                  </a:moveTo>
                  <a:lnTo>
                    <a:pt x="11375" y="0"/>
                  </a:lnTo>
                  <a:lnTo>
                    <a:pt x="24551" y="8806"/>
                  </a:lnTo>
                  <a:lnTo>
                    <a:pt x="13177" y="258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3"/>
            <p:cNvSpPr/>
            <p:nvPr/>
          </p:nvSpPr>
          <p:spPr>
            <a:xfrm rot="-512926">
              <a:off x="5718358" y="1408996"/>
              <a:ext cx="865657" cy="627093"/>
            </a:xfrm>
            <a:custGeom>
              <a:avLst/>
              <a:gdLst/>
              <a:ahLst/>
              <a:cxnLst/>
              <a:rect l="l" t="t" r="r" b="b"/>
              <a:pathLst>
                <a:path w="9441" h="6839" extrusionOk="0">
                  <a:moveTo>
                    <a:pt x="1" y="1001"/>
                  </a:moveTo>
                  <a:cubicBezTo>
                    <a:pt x="3337" y="2369"/>
                    <a:pt x="6272" y="4303"/>
                    <a:pt x="8774" y="6838"/>
                  </a:cubicBezTo>
                  <a:lnTo>
                    <a:pt x="9441" y="5838"/>
                  </a:lnTo>
                  <a:cubicBezTo>
                    <a:pt x="6906" y="3303"/>
                    <a:pt x="3970" y="1334"/>
                    <a:pt x="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3"/>
            <p:cNvSpPr/>
            <p:nvPr/>
          </p:nvSpPr>
          <p:spPr>
            <a:xfrm rot="-512926">
              <a:off x="5534680" y="1599106"/>
              <a:ext cx="978895" cy="798469"/>
            </a:xfrm>
            <a:custGeom>
              <a:avLst/>
              <a:gdLst/>
              <a:ahLst/>
              <a:cxnLst/>
              <a:rect l="l" t="t" r="r" b="b"/>
              <a:pathLst>
                <a:path w="10676" h="8708" extrusionOk="0">
                  <a:moveTo>
                    <a:pt x="1" y="2870"/>
                  </a:moveTo>
                  <a:cubicBezTo>
                    <a:pt x="3337" y="4237"/>
                    <a:pt x="6239" y="6172"/>
                    <a:pt x="8740" y="8707"/>
                  </a:cubicBezTo>
                  <a:lnTo>
                    <a:pt x="10675" y="5838"/>
                  </a:lnTo>
                  <a:cubicBezTo>
                    <a:pt x="8140" y="3303"/>
                    <a:pt x="5205" y="1335"/>
                    <a:pt x="1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3"/>
            <p:cNvSpPr/>
            <p:nvPr/>
          </p:nvSpPr>
          <p:spPr>
            <a:xfrm rot="-512926">
              <a:off x="5458163" y="1961498"/>
              <a:ext cx="865657" cy="627093"/>
            </a:xfrm>
            <a:custGeom>
              <a:avLst/>
              <a:gdLst/>
              <a:ahLst/>
              <a:cxnLst/>
              <a:rect l="l" t="t" r="r" b="b"/>
              <a:pathLst>
                <a:path w="9441" h="6839" extrusionOk="0">
                  <a:moveTo>
                    <a:pt x="0" y="1001"/>
                  </a:moveTo>
                  <a:cubicBezTo>
                    <a:pt x="3336" y="2369"/>
                    <a:pt x="6271" y="4304"/>
                    <a:pt x="8773" y="6839"/>
                  </a:cubicBezTo>
                  <a:lnTo>
                    <a:pt x="9440" y="5838"/>
                  </a:lnTo>
                  <a:cubicBezTo>
                    <a:pt x="6905" y="3303"/>
                    <a:pt x="3970" y="1335"/>
                    <a:pt x="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3"/>
            <p:cNvSpPr/>
            <p:nvPr/>
          </p:nvSpPr>
          <p:spPr>
            <a:xfrm rot="-512926">
              <a:off x="5174384" y="2159188"/>
              <a:ext cx="1092042" cy="966543"/>
            </a:xfrm>
            <a:custGeom>
              <a:avLst/>
              <a:gdLst/>
              <a:ahLst/>
              <a:cxnLst/>
              <a:rect l="l" t="t" r="r" b="b"/>
              <a:pathLst>
                <a:path w="11910" h="10541" extrusionOk="0">
                  <a:moveTo>
                    <a:pt x="1" y="4703"/>
                  </a:moveTo>
                  <a:cubicBezTo>
                    <a:pt x="3337" y="6104"/>
                    <a:pt x="6272" y="8006"/>
                    <a:pt x="8774" y="10541"/>
                  </a:cubicBezTo>
                  <a:lnTo>
                    <a:pt x="11909" y="5838"/>
                  </a:lnTo>
                  <a:cubicBezTo>
                    <a:pt x="9341" y="3302"/>
                    <a:pt x="6439" y="1334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3"/>
            <p:cNvSpPr/>
            <p:nvPr/>
          </p:nvSpPr>
          <p:spPr>
            <a:xfrm rot="-512926">
              <a:off x="6047367" y="1878285"/>
              <a:ext cx="2061585" cy="2165622"/>
            </a:xfrm>
            <a:custGeom>
              <a:avLst/>
              <a:gdLst/>
              <a:ahLst/>
              <a:cxnLst/>
              <a:rect l="l" t="t" r="r" b="b"/>
              <a:pathLst>
                <a:path w="22484" h="23618" extrusionOk="0">
                  <a:moveTo>
                    <a:pt x="1" y="15545"/>
                  </a:moveTo>
                  <a:cubicBezTo>
                    <a:pt x="4037" y="18247"/>
                    <a:pt x="8073" y="20915"/>
                    <a:pt x="12109" y="23617"/>
                  </a:cubicBezTo>
                  <a:lnTo>
                    <a:pt x="22483" y="8073"/>
                  </a:lnTo>
                  <a:lnTo>
                    <a:pt x="104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3"/>
            <p:cNvSpPr/>
            <p:nvPr/>
          </p:nvSpPr>
          <p:spPr>
            <a:xfrm rot="-512926">
              <a:off x="6087587" y="1849653"/>
              <a:ext cx="2034078" cy="2183960"/>
            </a:xfrm>
            <a:custGeom>
              <a:avLst/>
              <a:gdLst/>
              <a:ahLst/>
              <a:cxnLst/>
              <a:rect l="l" t="t" r="r" b="b"/>
              <a:pathLst>
                <a:path w="22184" h="23818" extrusionOk="0">
                  <a:moveTo>
                    <a:pt x="22183" y="8673"/>
                  </a:moveTo>
                  <a:cubicBezTo>
                    <a:pt x="18981" y="4537"/>
                    <a:pt x="14945" y="1668"/>
                    <a:pt x="10108" y="1"/>
                  </a:cubicBezTo>
                  <a:lnTo>
                    <a:pt x="1" y="15145"/>
                  </a:lnTo>
                  <a:cubicBezTo>
                    <a:pt x="4837" y="16813"/>
                    <a:pt x="8874" y="19681"/>
                    <a:pt x="12109" y="23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3"/>
            <p:cNvSpPr/>
            <p:nvPr/>
          </p:nvSpPr>
          <p:spPr>
            <a:xfrm rot="-512926">
              <a:off x="6092062" y="1826643"/>
              <a:ext cx="2082949" cy="2162504"/>
            </a:xfrm>
            <a:custGeom>
              <a:avLst/>
              <a:gdLst/>
              <a:ahLst/>
              <a:cxnLst/>
              <a:rect l="l" t="t" r="r" b="b"/>
              <a:pathLst>
                <a:path w="22717" h="23584" extrusionOk="0">
                  <a:moveTo>
                    <a:pt x="22717" y="8406"/>
                  </a:moveTo>
                  <a:cubicBezTo>
                    <a:pt x="19348" y="4370"/>
                    <a:pt x="15111" y="1568"/>
                    <a:pt x="10108" y="0"/>
                  </a:cubicBezTo>
                  <a:lnTo>
                    <a:pt x="1" y="15178"/>
                  </a:lnTo>
                  <a:cubicBezTo>
                    <a:pt x="5004" y="16746"/>
                    <a:pt x="9241" y="19548"/>
                    <a:pt x="12576" y="2358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3"/>
            <p:cNvSpPr/>
            <p:nvPr/>
          </p:nvSpPr>
          <p:spPr>
            <a:xfrm rot="-512926">
              <a:off x="6979283" y="1998856"/>
              <a:ext cx="865657" cy="627093"/>
            </a:xfrm>
            <a:custGeom>
              <a:avLst/>
              <a:gdLst/>
              <a:ahLst/>
              <a:cxnLst/>
              <a:rect l="l" t="t" r="r" b="b"/>
              <a:pathLst>
                <a:path w="9441" h="6839" extrusionOk="0">
                  <a:moveTo>
                    <a:pt x="8773" y="6838"/>
                  </a:moveTo>
                  <a:cubicBezTo>
                    <a:pt x="6238" y="4303"/>
                    <a:pt x="3303" y="2335"/>
                    <a:pt x="0" y="1001"/>
                  </a:cubicBezTo>
                  <a:lnTo>
                    <a:pt x="667" y="0"/>
                  </a:lnTo>
                  <a:cubicBezTo>
                    <a:pt x="4003" y="1334"/>
                    <a:pt x="6939" y="3303"/>
                    <a:pt x="9440" y="58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3"/>
            <p:cNvSpPr/>
            <p:nvPr/>
          </p:nvSpPr>
          <p:spPr>
            <a:xfrm rot="-512926">
              <a:off x="6795830" y="2188956"/>
              <a:ext cx="978804" cy="801495"/>
            </a:xfrm>
            <a:custGeom>
              <a:avLst/>
              <a:gdLst/>
              <a:ahLst/>
              <a:cxnLst/>
              <a:rect l="l" t="t" r="r" b="b"/>
              <a:pathLst>
                <a:path w="10675" h="8741" extrusionOk="0">
                  <a:moveTo>
                    <a:pt x="8740" y="8740"/>
                  </a:moveTo>
                  <a:cubicBezTo>
                    <a:pt x="6205" y="6172"/>
                    <a:pt x="3269" y="4237"/>
                    <a:pt x="0" y="2903"/>
                  </a:cubicBezTo>
                  <a:lnTo>
                    <a:pt x="1902" y="1"/>
                  </a:lnTo>
                  <a:cubicBezTo>
                    <a:pt x="5237" y="1335"/>
                    <a:pt x="8173" y="3303"/>
                    <a:pt x="10674" y="58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3"/>
            <p:cNvSpPr/>
            <p:nvPr/>
          </p:nvSpPr>
          <p:spPr>
            <a:xfrm rot="-512926">
              <a:off x="6719453" y="2554363"/>
              <a:ext cx="865657" cy="627185"/>
            </a:xfrm>
            <a:custGeom>
              <a:avLst/>
              <a:gdLst/>
              <a:ahLst/>
              <a:cxnLst/>
              <a:rect l="l" t="t" r="r" b="b"/>
              <a:pathLst>
                <a:path w="9441" h="6840" extrusionOk="0">
                  <a:moveTo>
                    <a:pt x="8774" y="6839"/>
                  </a:moveTo>
                  <a:cubicBezTo>
                    <a:pt x="6205" y="4271"/>
                    <a:pt x="3303" y="2336"/>
                    <a:pt x="1" y="1002"/>
                  </a:cubicBezTo>
                  <a:lnTo>
                    <a:pt x="668" y="1"/>
                  </a:lnTo>
                  <a:cubicBezTo>
                    <a:pt x="4003" y="1335"/>
                    <a:pt x="6939" y="3270"/>
                    <a:pt x="9441" y="58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3"/>
            <p:cNvSpPr/>
            <p:nvPr/>
          </p:nvSpPr>
          <p:spPr>
            <a:xfrm rot="-512926">
              <a:off x="6435782" y="2752271"/>
              <a:ext cx="1088925" cy="966635"/>
            </a:xfrm>
            <a:custGeom>
              <a:avLst/>
              <a:gdLst/>
              <a:ahLst/>
              <a:cxnLst/>
              <a:rect l="l" t="t" r="r" b="b"/>
              <a:pathLst>
                <a:path w="11876" h="10542" extrusionOk="0">
                  <a:moveTo>
                    <a:pt x="8773" y="10541"/>
                  </a:moveTo>
                  <a:cubicBezTo>
                    <a:pt x="6205" y="7973"/>
                    <a:pt x="3303" y="6038"/>
                    <a:pt x="0" y="4704"/>
                  </a:cubicBezTo>
                  <a:lnTo>
                    <a:pt x="3136" y="0"/>
                  </a:lnTo>
                  <a:cubicBezTo>
                    <a:pt x="6472" y="1301"/>
                    <a:pt x="9374" y="3269"/>
                    <a:pt x="11875" y="58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3"/>
            <p:cNvSpPr/>
            <p:nvPr/>
          </p:nvSpPr>
          <p:spPr>
            <a:xfrm rot="-512926">
              <a:off x="6103023" y="1547689"/>
              <a:ext cx="608738" cy="795351"/>
            </a:xfrm>
            <a:custGeom>
              <a:avLst/>
              <a:gdLst/>
              <a:ahLst/>
              <a:cxnLst/>
              <a:rect l="l" t="t" r="r" b="b"/>
              <a:pathLst>
                <a:path w="6639" h="8674" extrusionOk="0">
                  <a:moveTo>
                    <a:pt x="6639" y="1602"/>
                  </a:moveTo>
                  <a:lnTo>
                    <a:pt x="1935" y="8673"/>
                  </a:lnTo>
                  <a:lnTo>
                    <a:pt x="1468" y="7272"/>
                  </a:lnTo>
                  <a:lnTo>
                    <a:pt x="1" y="7406"/>
                  </a:lnTo>
                  <a:lnTo>
                    <a:pt x="4937" y="1"/>
                  </a:lnTo>
                  <a:cubicBezTo>
                    <a:pt x="5505" y="568"/>
                    <a:pt x="6105" y="1068"/>
                    <a:pt x="6639" y="16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/>
          <p:nvPr/>
        </p:nvSpPr>
        <p:spPr>
          <a:xfrm>
            <a:off x="5031775" y="-1374530"/>
            <a:ext cx="4599329" cy="4599372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71"/>
          <p:cNvSpPr txBox="1">
            <a:spLocks noGrp="1"/>
          </p:cNvSpPr>
          <p:nvPr>
            <p:ph type="title"/>
          </p:nvPr>
        </p:nvSpPr>
        <p:spPr>
          <a:xfrm flipH="1">
            <a:off x="3525751" y="435430"/>
            <a:ext cx="4781700" cy="27894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Homework: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Students receive regular Homework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Students can join the Edrolo Class for revision tasks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Students are advised to be aware of current legal issues raised in media </a:t>
            </a:r>
            <a:br>
              <a:rPr lang="en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109"/>
          <p:cNvSpPr/>
          <p:nvPr/>
        </p:nvSpPr>
        <p:spPr>
          <a:xfrm>
            <a:off x="6197393" y="1280192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5" name="Google Shape;2035;p109"/>
          <p:cNvSpPr/>
          <p:nvPr/>
        </p:nvSpPr>
        <p:spPr>
          <a:xfrm>
            <a:off x="2356900" y="1280192"/>
            <a:ext cx="589719" cy="589725"/>
          </a:xfrm>
          <a:custGeom>
            <a:avLst/>
            <a:gdLst/>
            <a:ahLst/>
            <a:cxnLst/>
            <a:rect l="l" t="t" r="r" b="b"/>
            <a:pathLst>
              <a:path w="107173" h="107174" extrusionOk="0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6" name="Google Shape;2036;p109"/>
          <p:cNvSpPr txBox="1">
            <a:spLocks noGrp="1"/>
          </p:cNvSpPr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Further information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037" name="Google Shape;2037;p109"/>
          <p:cNvSpPr txBox="1">
            <a:spLocks noGrp="1"/>
          </p:cNvSpPr>
          <p:nvPr>
            <p:ph type="subTitle" idx="1"/>
          </p:nvPr>
        </p:nvSpPr>
        <p:spPr>
          <a:xfrm>
            <a:off x="732971" y="1552450"/>
            <a:ext cx="3836751" cy="2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endParaRPr lang="en-AU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r>
              <a:rPr lang="en-AU" dirty="0"/>
              <a:t>Contact </a:t>
            </a:r>
            <a:r>
              <a:rPr lang="en-AU" dirty="0">
                <a:hlinkClick r:id="rId3"/>
              </a:rPr>
              <a:t>nicole.m.holt@det.nsw.edu.au</a:t>
            </a:r>
            <a:endParaRPr lang="en-AU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r>
              <a:rPr lang="en-AU" dirty="0">
                <a:hlinkClick r:id="rId4"/>
              </a:rPr>
              <a:t>amanie.manzalji2@det.nsw.edu.au</a:t>
            </a:r>
            <a:endParaRPr lang="en-AU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endParaRPr dirty="0"/>
          </a:p>
        </p:txBody>
      </p:sp>
      <p:sp>
        <p:nvSpPr>
          <p:cNvPr id="2038" name="Google Shape;2038;p109"/>
          <p:cNvSpPr txBox="1">
            <a:spLocks noGrp="1"/>
          </p:cNvSpPr>
          <p:nvPr>
            <p:ph type="title" idx="2"/>
          </p:nvPr>
        </p:nvSpPr>
        <p:spPr>
          <a:xfrm>
            <a:off x="2354610" y="1376188"/>
            <a:ext cx="594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01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039" name="Google Shape;2039;p109"/>
          <p:cNvSpPr txBox="1">
            <a:spLocks noGrp="1"/>
          </p:cNvSpPr>
          <p:nvPr>
            <p:ph type="subTitle" idx="3"/>
          </p:nvPr>
        </p:nvSpPr>
        <p:spPr>
          <a:xfrm>
            <a:off x="4572000" y="1552450"/>
            <a:ext cx="3715657" cy="26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</a:pPr>
            <a:r>
              <a:rPr lang="en-AU" dirty="0"/>
              <a:t>Contact elizabeth.metzke@det.nsw.edu.au</a:t>
            </a:r>
          </a:p>
        </p:txBody>
      </p:sp>
      <p:sp>
        <p:nvSpPr>
          <p:cNvPr id="2040" name="Google Shape;2040;p109"/>
          <p:cNvSpPr txBox="1">
            <a:spLocks noGrp="1"/>
          </p:cNvSpPr>
          <p:nvPr>
            <p:ph type="title" idx="4"/>
          </p:nvPr>
        </p:nvSpPr>
        <p:spPr>
          <a:xfrm>
            <a:off x="6195090" y="1376188"/>
            <a:ext cx="594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w Center by Slidesgo">
  <a:themeElements>
    <a:clrScheme name="Simple Light">
      <a:dk1>
        <a:srgbClr val="F3F3F3"/>
      </a:dk1>
      <a:lt1>
        <a:srgbClr val="E2EEF7"/>
      </a:lt1>
      <a:dk2>
        <a:srgbClr val="C3D6E2"/>
      </a:dk2>
      <a:lt2>
        <a:srgbClr val="70B8F0"/>
      </a:lt2>
      <a:accent1>
        <a:srgbClr val="51A2E2"/>
      </a:accent1>
      <a:accent2>
        <a:srgbClr val="B35B30"/>
      </a:accent2>
      <a:accent3>
        <a:srgbClr val="96411A"/>
      </a:accent3>
      <a:accent4>
        <a:srgbClr val="3A352F"/>
      </a:accent4>
      <a:accent5>
        <a:srgbClr val="2E2B25"/>
      </a:accent5>
      <a:accent6>
        <a:srgbClr val="2F241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0C002E411504995826F12A1C48D74" ma:contentTypeVersion="14" ma:contentTypeDescription="Create a new document." ma:contentTypeScope="" ma:versionID="f7492fc2b7850698bc08d1bdefa1b607">
  <xsd:schema xmlns:xsd="http://www.w3.org/2001/XMLSchema" xmlns:xs="http://www.w3.org/2001/XMLSchema" xmlns:p="http://schemas.microsoft.com/office/2006/metadata/properties" xmlns:ns2="ff9dd69c-787f-4086-b0a1-762e7b72a551" xmlns:ns3="76d31fa2-6a27-4e5b-97e3-0398c58baed9" targetNamespace="http://schemas.microsoft.com/office/2006/metadata/properties" ma:root="true" ma:fieldsID="5b558f04e9653d3fbb7a450a126dc5e2" ns2:_="" ns3:_="">
    <xsd:import namespace="ff9dd69c-787f-4086-b0a1-762e7b72a551"/>
    <xsd:import namespace="76d31fa2-6a27-4e5b-97e3-0398c58ba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d69c-787f-4086-b0a1-762e7b72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1fa2-6a27-4e5b-97e3-0398c58ba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dd69c-787f-4086-b0a1-762e7b72a5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E61A-6C0F-43C5-B65F-0C2982240F82}"/>
</file>

<file path=customXml/itemProps2.xml><?xml version="1.0" encoding="utf-8"?>
<ds:datastoreItem xmlns:ds="http://schemas.openxmlformats.org/officeDocument/2006/customXml" ds:itemID="{35B5ABCD-B490-4398-90FF-3A2F2C2DC654}"/>
</file>

<file path=customXml/itemProps3.xml><?xml version="1.0" encoding="utf-8"?>
<ds:datastoreItem xmlns:ds="http://schemas.openxmlformats.org/officeDocument/2006/customXml" ds:itemID="{E712B713-B095-42A4-BBFD-4103677E14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On-screen Show (16:9)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Palanquin Dark</vt:lpstr>
      <vt:lpstr>Arvo</vt:lpstr>
      <vt:lpstr>Fira Sans Extra Condensed Medium</vt:lpstr>
      <vt:lpstr>Anton</vt:lpstr>
      <vt:lpstr>Arial</vt:lpstr>
      <vt:lpstr>Law Center by Slidesgo</vt:lpstr>
      <vt:lpstr>Year 11 Legal Studies</vt:lpstr>
      <vt:lpstr>INTRODUCTION</vt:lpstr>
      <vt:lpstr>The Nature of Justice</vt:lpstr>
      <vt:lpstr>Students have developing skills in:</vt:lpstr>
      <vt:lpstr>Assessment Task 1:</vt:lpstr>
      <vt:lpstr>Feedback / Marking:</vt:lpstr>
      <vt:lpstr>Assessment – in a nutshell</vt:lpstr>
      <vt:lpstr>Homework: Students receive regular Homework Students can join the Edrolo Class for revision tasks Students are advised to be aware of current legal issues raised in media  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 HOLT</dc:creator>
  <cp:lastModifiedBy>Nicole HOLT</cp:lastModifiedBy>
  <cp:revision>1</cp:revision>
  <dcterms:modified xsi:type="dcterms:W3CDTF">2025-03-26T04:40:45Z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2025-03-26T04:39:54Z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e7a7706d-b906-445c-9622-205ff0127cc4</vt:lpwstr>
  </property>
  <property fmtid="{D5CDD505-2E9C-101B-9397-08002B2CF9AE}" pid="8" name="MSIP_Label_b603dfd7-d93a-4381-a340-2995d8282205_ContentBits">
    <vt:lpwstr>0</vt:lpwstr>
  </property>
  <property fmtid="{D5CDD505-2E9C-101B-9397-08002B2CF9AE}" pid="9" name="MSIP_Label_b603dfd7-d93a-4381-a340-2995d8282205_Tag">
    <vt:lpwstr>10, 3, 0, 1</vt:lpwstr>
  </property>
  <property fmtid="{D5CDD505-2E9C-101B-9397-08002B2CF9AE}" pid="10" name="ContentTypeId">
    <vt:lpwstr>0x010100B200C002E411504995826F12A1C48D74</vt:lpwstr>
  </property>
</Properties>
</file>