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docProps/app.xml" ContentType="application/vnd.openxmlformats-officedocument.extended-properties+xml"/>
  <Override PartName="/docProps/core.xml" ContentType="application/vnd.openxmlformats-package.core-properties+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Lst>
  <p:sldSz cx="18288000" cy="10287000"/>
  <p:notesSz cx="6858000" cy="9144000"/>
  <p:embeddedFontLst>
    <p:embeddedFont>
      <p:font typeface="Jua" charset="1" panose="00000000000000000000"/>
      <p:regular r:id="rId14"/>
    </p:embeddedFont>
    <p:embeddedFont>
      <p:font typeface="Wedges" charset="1" panose="02000500000000000000"/>
      <p:regular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8" Type="http://schemas.openxmlformats.org/officeDocument/2006/relationships/slide" Target="slides/slide3.xml"/><Relationship Id="rId18" Type="http://schemas.openxmlformats.org/officeDocument/2006/relationships/customXml" Target="../customXml/item3.xml"/><Relationship Id="rId3" Type="http://schemas.openxmlformats.org/officeDocument/2006/relationships/viewProps" Target="viewProps.xml"/><Relationship Id="rId12" Type="http://schemas.openxmlformats.org/officeDocument/2006/relationships/slide" Target="slides/slide7.xml"/><Relationship Id="rId7" Type="http://schemas.openxmlformats.org/officeDocument/2006/relationships/slide" Target="slides/slide2.xml"/><Relationship Id="rId17" Type="http://schemas.openxmlformats.org/officeDocument/2006/relationships/customXml" Target="../customXml/item2.xml"/><Relationship Id="rId2" Type="http://schemas.openxmlformats.org/officeDocument/2006/relationships/presProps" Target="presProps.xml"/><Relationship Id="rId16" Type="http://schemas.openxmlformats.org/officeDocument/2006/relationships/customXml" Target="../customXml/item1.xml"/><Relationship Id="rId1" Type="http://schemas.openxmlformats.org/officeDocument/2006/relationships/slideMaster" Target="slideMasters/slideMaster1.xml"/><Relationship Id="rId11" Type="http://schemas.openxmlformats.org/officeDocument/2006/relationships/slide" Target="slides/slide6.xml"/><Relationship Id="rId6" Type="http://schemas.openxmlformats.org/officeDocument/2006/relationships/slide" Target="slides/slide1.xml"/><Relationship Id="rId15" Type="http://schemas.openxmlformats.org/officeDocument/2006/relationships/font" Target="fonts/font15.fntdata"/><Relationship Id="rId5" Type="http://schemas.openxmlformats.org/officeDocument/2006/relationships/tableStyles" Target="tableStyles.xml"/><Relationship Id="rId10" Type="http://schemas.openxmlformats.org/officeDocument/2006/relationships/slide" Target="slides/slide5.xml"/><Relationship Id="rId14" Type="http://schemas.openxmlformats.org/officeDocument/2006/relationships/font" Target="fonts/font14.fntdata"/><Relationship Id="rId4" Type="http://schemas.openxmlformats.org/officeDocument/2006/relationships/theme" Target="theme/theme1.xml"/><Relationship Id="rId9" Type="http://schemas.openxmlformats.org/officeDocument/2006/relationships/slide" Target="slides/slide4.xml"/></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png" Type="http://schemas.openxmlformats.org/officeDocument/2006/relationships/image"/><Relationship Id="rId12" Target="../media/image11.png" Type="http://schemas.openxmlformats.org/officeDocument/2006/relationships/image"/><Relationship Id="rId13" Target="../media/image12.png" Type="http://schemas.openxmlformats.org/officeDocument/2006/relationships/image"/><Relationship Id="rId14" Target="../media/image13.png" Type="http://schemas.openxmlformats.org/officeDocument/2006/relationships/image"/><Relationship Id="rId15" Target="../media/image14.png" Type="http://schemas.openxmlformats.org/officeDocument/2006/relationships/image"/><Relationship Id="rId16" Target="../media/image15.png" Type="http://schemas.openxmlformats.org/officeDocument/2006/relationships/image"/><Relationship Id="rId17" Target="../media/image16.png" Type="http://schemas.openxmlformats.org/officeDocument/2006/relationships/image"/><Relationship Id="rId18" Target="../media/image17.png" Type="http://schemas.openxmlformats.org/officeDocument/2006/relationships/image"/><Relationship Id="rId2" Target="../media/image1.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png" Type="http://schemas.openxmlformats.org/officeDocument/2006/relationships/image"/><Relationship Id="rId9" Target="../media/image8.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19.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3.png" Type="http://schemas.openxmlformats.org/officeDocument/2006/relationships/image"/><Relationship Id="rId11" Target="../media/image24.svg" Type="http://schemas.openxmlformats.org/officeDocument/2006/relationships/image"/><Relationship Id="rId2" Target="../media/image18.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20.png" Type="http://schemas.openxmlformats.org/officeDocument/2006/relationships/image"/><Relationship Id="rId8" Target="../media/image21.svg" Type="http://schemas.openxmlformats.org/officeDocument/2006/relationships/image"/><Relationship Id="rId9" Target="../media/image22.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25.png" Type="http://schemas.openxmlformats.org/officeDocument/2006/relationships/image"/><Relationship Id="rId8" Target="../media/image26.png" Type="http://schemas.openxmlformats.org/officeDocument/2006/relationships/image"/><Relationship Id="rId9" Target="../media/image27.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1.png" Type="http://schemas.openxmlformats.org/officeDocument/2006/relationships/image"/><Relationship Id="rId11" Target="../media/image32.png" Type="http://schemas.openxmlformats.org/officeDocument/2006/relationships/image"/><Relationship Id="rId12" Target="../media/image33.png" Type="http://schemas.openxmlformats.org/officeDocument/2006/relationships/image"/><Relationship Id="rId13" Target="../media/image34.png" Type="http://schemas.openxmlformats.org/officeDocument/2006/relationships/image"/><Relationship Id="rId2" Target="../media/image18.png" Type="http://schemas.openxmlformats.org/officeDocument/2006/relationships/image"/><Relationship Id="rId3" Target="../media/image4.png" Type="http://schemas.openxmlformats.org/officeDocument/2006/relationships/image"/><Relationship Id="rId4" Target="../media/image5.svg" Type="http://schemas.openxmlformats.org/officeDocument/2006/relationships/image"/><Relationship Id="rId5" Target="../media/image2.png" Type="http://schemas.openxmlformats.org/officeDocument/2006/relationships/image"/><Relationship Id="rId6" Target="../media/image3.svg" Type="http://schemas.openxmlformats.org/officeDocument/2006/relationships/image"/><Relationship Id="rId7" Target="../media/image28.png" Type="http://schemas.openxmlformats.org/officeDocument/2006/relationships/image"/><Relationship Id="rId8" Target="../media/image29.png" Type="http://schemas.openxmlformats.org/officeDocument/2006/relationships/image"/><Relationship Id="rId9" Target="../media/image30.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1.png" Type="http://schemas.openxmlformats.org/officeDocument/2006/relationships/image"/><Relationship Id="rId11" Target="../media/image32.png" Type="http://schemas.openxmlformats.org/officeDocument/2006/relationships/image"/><Relationship Id="rId12" Target="../media/image33.png" Type="http://schemas.openxmlformats.org/officeDocument/2006/relationships/image"/><Relationship Id="rId13" Target="../media/image34.png" Type="http://schemas.openxmlformats.org/officeDocument/2006/relationships/image"/><Relationship Id="rId2" Target="../media/image18.png" Type="http://schemas.openxmlformats.org/officeDocument/2006/relationships/image"/><Relationship Id="rId3" Target="../media/image4.png" Type="http://schemas.openxmlformats.org/officeDocument/2006/relationships/image"/><Relationship Id="rId4" Target="../media/image5.svg" Type="http://schemas.openxmlformats.org/officeDocument/2006/relationships/image"/><Relationship Id="rId5" Target="../media/image2.png" Type="http://schemas.openxmlformats.org/officeDocument/2006/relationships/image"/><Relationship Id="rId6" Target="../media/image3.svg" Type="http://schemas.openxmlformats.org/officeDocument/2006/relationships/image"/><Relationship Id="rId7" Target="../media/image28.png" Type="http://schemas.openxmlformats.org/officeDocument/2006/relationships/image"/><Relationship Id="rId8" Target="../media/image29.png" Type="http://schemas.openxmlformats.org/officeDocument/2006/relationships/image"/><Relationship Id="rId9" Target="../media/image30.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35.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6.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37.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404" t="-51113" r="0" b="-30793"/>
            </a:stretch>
          </a:blipFill>
        </p:spPr>
      </p:sp>
      <p:sp>
        <p:nvSpPr>
          <p:cNvPr name="Freeform 3" id="3"/>
          <p:cNvSpPr/>
          <p:nvPr/>
        </p:nvSpPr>
        <p:spPr>
          <a:xfrm flipH="false" flipV="false" rot="-9486997">
            <a:off x="6255831" y="1112022"/>
            <a:ext cx="5950288" cy="3516079"/>
          </a:xfrm>
          <a:custGeom>
            <a:avLst/>
            <a:gdLst/>
            <a:ahLst/>
            <a:cxnLst/>
            <a:rect r="r" b="b" t="t" l="l"/>
            <a:pathLst>
              <a:path h="3516079" w="5950288">
                <a:moveTo>
                  <a:pt x="0" y="0"/>
                </a:moveTo>
                <a:lnTo>
                  <a:pt x="5950288" y="0"/>
                </a:lnTo>
                <a:lnTo>
                  <a:pt x="5950288" y="3516079"/>
                </a:lnTo>
                <a:lnTo>
                  <a:pt x="0" y="351607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true" flipV="false" rot="1421457">
            <a:off x="-2624289" y="4160684"/>
            <a:ext cx="21825884" cy="5320059"/>
          </a:xfrm>
          <a:custGeom>
            <a:avLst/>
            <a:gdLst/>
            <a:ahLst/>
            <a:cxnLst/>
            <a:rect r="r" b="b" t="t" l="l"/>
            <a:pathLst>
              <a:path h="5320059" w="21825884">
                <a:moveTo>
                  <a:pt x="21825884" y="0"/>
                </a:moveTo>
                <a:lnTo>
                  <a:pt x="0" y="0"/>
                </a:lnTo>
                <a:lnTo>
                  <a:pt x="0" y="5320059"/>
                </a:lnTo>
                <a:lnTo>
                  <a:pt x="21825884" y="5320059"/>
                </a:lnTo>
                <a:lnTo>
                  <a:pt x="21825884"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9691794">
            <a:off x="-5218247" y="7372417"/>
            <a:ext cx="11583100" cy="2823381"/>
          </a:xfrm>
          <a:custGeom>
            <a:avLst/>
            <a:gdLst/>
            <a:ahLst/>
            <a:cxnLst/>
            <a:rect r="r" b="b" t="t" l="l"/>
            <a:pathLst>
              <a:path h="2823381" w="11583100">
                <a:moveTo>
                  <a:pt x="0" y="0"/>
                </a:moveTo>
                <a:lnTo>
                  <a:pt x="11583100" y="0"/>
                </a:lnTo>
                <a:lnTo>
                  <a:pt x="11583100" y="2823381"/>
                </a:lnTo>
                <a:lnTo>
                  <a:pt x="0" y="2823381"/>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false" flipV="false" rot="1335930">
            <a:off x="6936885" y="-282672"/>
            <a:ext cx="14650784" cy="3571129"/>
          </a:xfrm>
          <a:custGeom>
            <a:avLst/>
            <a:gdLst/>
            <a:ahLst/>
            <a:cxnLst/>
            <a:rect r="r" b="b" t="t" l="l"/>
            <a:pathLst>
              <a:path h="3571129" w="14650784">
                <a:moveTo>
                  <a:pt x="0" y="0"/>
                </a:moveTo>
                <a:lnTo>
                  <a:pt x="14650784" y="0"/>
                </a:lnTo>
                <a:lnTo>
                  <a:pt x="14650784" y="3571129"/>
                </a:lnTo>
                <a:lnTo>
                  <a:pt x="0" y="357112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7" id="7"/>
          <p:cNvGrpSpPr/>
          <p:nvPr/>
        </p:nvGrpSpPr>
        <p:grpSpPr>
          <a:xfrm rot="0">
            <a:off x="2569903" y="5668397"/>
            <a:ext cx="9330747" cy="546539"/>
            <a:chOff x="0" y="0"/>
            <a:chExt cx="2457481" cy="143944"/>
          </a:xfrm>
        </p:grpSpPr>
        <p:sp>
          <p:nvSpPr>
            <p:cNvPr name="Freeform 8" id="8"/>
            <p:cNvSpPr/>
            <p:nvPr/>
          </p:nvSpPr>
          <p:spPr>
            <a:xfrm flipH="false" flipV="false" rot="0">
              <a:off x="0" y="0"/>
              <a:ext cx="2457481" cy="143944"/>
            </a:xfrm>
            <a:custGeom>
              <a:avLst/>
              <a:gdLst/>
              <a:ahLst/>
              <a:cxnLst/>
              <a:rect r="r" b="b" t="t" l="l"/>
              <a:pathLst>
                <a:path h="143944" w="2457481">
                  <a:moveTo>
                    <a:pt x="42316" y="0"/>
                  </a:moveTo>
                  <a:lnTo>
                    <a:pt x="2415165" y="0"/>
                  </a:lnTo>
                  <a:cubicBezTo>
                    <a:pt x="2426388" y="0"/>
                    <a:pt x="2437151" y="4458"/>
                    <a:pt x="2445087" y="12394"/>
                  </a:cubicBezTo>
                  <a:cubicBezTo>
                    <a:pt x="2453022" y="20330"/>
                    <a:pt x="2457481" y="31093"/>
                    <a:pt x="2457481" y="42316"/>
                  </a:cubicBezTo>
                  <a:lnTo>
                    <a:pt x="2457481" y="101629"/>
                  </a:lnTo>
                  <a:cubicBezTo>
                    <a:pt x="2457481" y="124999"/>
                    <a:pt x="2438535" y="143944"/>
                    <a:pt x="2415165" y="143944"/>
                  </a:cubicBezTo>
                  <a:lnTo>
                    <a:pt x="42316" y="143944"/>
                  </a:lnTo>
                  <a:cubicBezTo>
                    <a:pt x="31093" y="143944"/>
                    <a:pt x="20330" y="139486"/>
                    <a:pt x="12394" y="131550"/>
                  </a:cubicBezTo>
                  <a:cubicBezTo>
                    <a:pt x="4458" y="123615"/>
                    <a:pt x="0" y="112851"/>
                    <a:pt x="0" y="101629"/>
                  </a:cubicBezTo>
                  <a:lnTo>
                    <a:pt x="0" y="42316"/>
                  </a:lnTo>
                  <a:cubicBezTo>
                    <a:pt x="0" y="18945"/>
                    <a:pt x="18945" y="0"/>
                    <a:pt x="42316" y="0"/>
                  </a:cubicBezTo>
                  <a:close/>
                </a:path>
              </a:pathLst>
            </a:custGeom>
            <a:solidFill>
              <a:srgbClr val="FFFFFF">
                <a:alpha val="80000"/>
              </a:srgbClr>
            </a:solidFill>
          </p:spPr>
        </p:sp>
        <p:sp>
          <p:nvSpPr>
            <p:cNvPr name="TextBox 9" id="9"/>
            <p:cNvSpPr txBox="true"/>
            <p:nvPr/>
          </p:nvSpPr>
          <p:spPr>
            <a:xfrm>
              <a:off x="0" y="19050"/>
              <a:ext cx="2457481" cy="124894"/>
            </a:xfrm>
            <a:prstGeom prst="rect">
              <a:avLst/>
            </a:prstGeom>
          </p:spPr>
          <p:txBody>
            <a:bodyPr anchor="ctr" rtlCol="false" tIns="50800" lIns="50800" bIns="50800" rIns="50800"/>
            <a:lstStyle/>
            <a:p>
              <a:pPr algn="ctr">
                <a:lnSpc>
                  <a:spcPts val="2664"/>
                </a:lnSpc>
              </a:pPr>
            </a:p>
          </p:txBody>
        </p:sp>
      </p:grpSp>
      <p:sp>
        <p:nvSpPr>
          <p:cNvPr name="Freeform 10" id="10"/>
          <p:cNvSpPr/>
          <p:nvPr/>
        </p:nvSpPr>
        <p:spPr>
          <a:xfrm flipH="false" flipV="false" rot="-3035543">
            <a:off x="12913689" y="270366"/>
            <a:ext cx="3186965" cy="4756664"/>
          </a:xfrm>
          <a:custGeom>
            <a:avLst/>
            <a:gdLst/>
            <a:ahLst/>
            <a:cxnLst/>
            <a:rect r="r" b="b" t="t" l="l"/>
            <a:pathLst>
              <a:path h="4756664" w="3186965">
                <a:moveTo>
                  <a:pt x="0" y="0"/>
                </a:moveTo>
                <a:lnTo>
                  <a:pt x="3186965" y="0"/>
                </a:lnTo>
                <a:lnTo>
                  <a:pt x="3186965" y="4756664"/>
                </a:lnTo>
                <a:lnTo>
                  <a:pt x="0" y="4756664"/>
                </a:lnTo>
                <a:lnTo>
                  <a:pt x="0" y="0"/>
                </a:lnTo>
                <a:close/>
              </a:path>
            </a:pathLst>
          </a:custGeom>
          <a:blipFill>
            <a:blip r:embed="rId7"/>
            <a:stretch>
              <a:fillRect l="0" t="0" r="0" b="0"/>
            </a:stretch>
          </a:blipFill>
        </p:spPr>
      </p:sp>
      <p:sp>
        <p:nvSpPr>
          <p:cNvPr name="Freeform 11" id="11"/>
          <p:cNvSpPr/>
          <p:nvPr/>
        </p:nvSpPr>
        <p:spPr>
          <a:xfrm flipH="false" flipV="false" rot="-2263347">
            <a:off x="17077486" y="1247933"/>
            <a:ext cx="2421027" cy="3244257"/>
          </a:xfrm>
          <a:custGeom>
            <a:avLst/>
            <a:gdLst/>
            <a:ahLst/>
            <a:cxnLst/>
            <a:rect r="r" b="b" t="t" l="l"/>
            <a:pathLst>
              <a:path h="3244257" w="2421027">
                <a:moveTo>
                  <a:pt x="0" y="0"/>
                </a:moveTo>
                <a:lnTo>
                  <a:pt x="2421028" y="0"/>
                </a:lnTo>
                <a:lnTo>
                  <a:pt x="2421028" y="3244257"/>
                </a:lnTo>
                <a:lnTo>
                  <a:pt x="0" y="3244257"/>
                </a:lnTo>
                <a:lnTo>
                  <a:pt x="0" y="0"/>
                </a:lnTo>
                <a:close/>
              </a:path>
            </a:pathLst>
          </a:custGeom>
          <a:blipFill>
            <a:blip r:embed="rId8"/>
            <a:stretch>
              <a:fillRect l="0" t="0" r="0" b="0"/>
            </a:stretch>
          </a:blipFill>
        </p:spPr>
      </p:sp>
      <p:sp>
        <p:nvSpPr>
          <p:cNvPr name="Freeform 12" id="12"/>
          <p:cNvSpPr/>
          <p:nvPr/>
        </p:nvSpPr>
        <p:spPr>
          <a:xfrm flipH="false" flipV="false" rot="831524">
            <a:off x="16939720" y="3408326"/>
            <a:ext cx="656145" cy="820181"/>
          </a:xfrm>
          <a:custGeom>
            <a:avLst/>
            <a:gdLst/>
            <a:ahLst/>
            <a:cxnLst/>
            <a:rect r="r" b="b" t="t" l="l"/>
            <a:pathLst>
              <a:path h="820181" w="656145">
                <a:moveTo>
                  <a:pt x="0" y="0"/>
                </a:moveTo>
                <a:lnTo>
                  <a:pt x="656144" y="0"/>
                </a:lnTo>
                <a:lnTo>
                  <a:pt x="656144" y="820181"/>
                </a:lnTo>
                <a:lnTo>
                  <a:pt x="0" y="820181"/>
                </a:lnTo>
                <a:lnTo>
                  <a:pt x="0" y="0"/>
                </a:lnTo>
                <a:close/>
              </a:path>
            </a:pathLst>
          </a:custGeom>
          <a:blipFill>
            <a:blip r:embed="rId9"/>
            <a:stretch>
              <a:fillRect l="0" t="0" r="0" b="0"/>
            </a:stretch>
          </a:blipFill>
        </p:spPr>
      </p:sp>
      <p:sp>
        <p:nvSpPr>
          <p:cNvPr name="Freeform 13" id="13"/>
          <p:cNvSpPr/>
          <p:nvPr/>
        </p:nvSpPr>
        <p:spPr>
          <a:xfrm flipH="false" flipV="false" rot="6595396">
            <a:off x="17168233" y="-459225"/>
            <a:ext cx="977786" cy="1360398"/>
          </a:xfrm>
          <a:custGeom>
            <a:avLst/>
            <a:gdLst/>
            <a:ahLst/>
            <a:cxnLst/>
            <a:rect r="r" b="b" t="t" l="l"/>
            <a:pathLst>
              <a:path h="1360398" w="977786">
                <a:moveTo>
                  <a:pt x="0" y="0"/>
                </a:moveTo>
                <a:lnTo>
                  <a:pt x="977786" y="0"/>
                </a:lnTo>
                <a:lnTo>
                  <a:pt x="977786" y="1360397"/>
                </a:lnTo>
                <a:lnTo>
                  <a:pt x="0" y="1360397"/>
                </a:lnTo>
                <a:lnTo>
                  <a:pt x="0" y="0"/>
                </a:lnTo>
                <a:close/>
              </a:path>
            </a:pathLst>
          </a:custGeom>
          <a:blipFill>
            <a:blip r:embed="rId10"/>
            <a:stretch>
              <a:fillRect l="0" t="0" r="0" b="0"/>
            </a:stretch>
          </a:blipFill>
        </p:spPr>
      </p:sp>
      <p:sp>
        <p:nvSpPr>
          <p:cNvPr name="Freeform 14" id="14"/>
          <p:cNvSpPr/>
          <p:nvPr/>
        </p:nvSpPr>
        <p:spPr>
          <a:xfrm flipH="false" flipV="false" rot="-9940234">
            <a:off x="13098878" y="3604857"/>
            <a:ext cx="804673" cy="934414"/>
          </a:xfrm>
          <a:custGeom>
            <a:avLst/>
            <a:gdLst/>
            <a:ahLst/>
            <a:cxnLst/>
            <a:rect r="r" b="b" t="t" l="l"/>
            <a:pathLst>
              <a:path h="934414" w="804673">
                <a:moveTo>
                  <a:pt x="0" y="0"/>
                </a:moveTo>
                <a:lnTo>
                  <a:pt x="804673" y="0"/>
                </a:lnTo>
                <a:lnTo>
                  <a:pt x="804673" y="934414"/>
                </a:lnTo>
                <a:lnTo>
                  <a:pt x="0" y="934414"/>
                </a:lnTo>
                <a:lnTo>
                  <a:pt x="0" y="0"/>
                </a:lnTo>
                <a:close/>
              </a:path>
            </a:pathLst>
          </a:custGeom>
          <a:blipFill>
            <a:blip r:embed="rId10"/>
            <a:stretch>
              <a:fillRect l="0" t="-9906" r="0" b="-9906"/>
            </a:stretch>
          </a:blipFill>
        </p:spPr>
      </p:sp>
      <p:sp>
        <p:nvSpPr>
          <p:cNvPr name="Freeform 15" id="15"/>
          <p:cNvSpPr/>
          <p:nvPr/>
        </p:nvSpPr>
        <p:spPr>
          <a:xfrm flipH="false" flipV="false" rot="-1549289">
            <a:off x="15864694" y="8605296"/>
            <a:ext cx="2983379" cy="2273583"/>
          </a:xfrm>
          <a:custGeom>
            <a:avLst/>
            <a:gdLst/>
            <a:ahLst/>
            <a:cxnLst/>
            <a:rect r="r" b="b" t="t" l="l"/>
            <a:pathLst>
              <a:path h="2273583" w="2983379">
                <a:moveTo>
                  <a:pt x="0" y="0"/>
                </a:moveTo>
                <a:lnTo>
                  <a:pt x="2983379" y="0"/>
                </a:lnTo>
                <a:lnTo>
                  <a:pt x="2983379" y="2273583"/>
                </a:lnTo>
                <a:lnTo>
                  <a:pt x="0" y="2273583"/>
                </a:lnTo>
                <a:lnTo>
                  <a:pt x="0" y="0"/>
                </a:lnTo>
                <a:close/>
              </a:path>
            </a:pathLst>
          </a:custGeom>
          <a:blipFill>
            <a:blip r:embed="rId11"/>
            <a:stretch>
              <a:fillRect l="0" t="0" r="0" b="0"/>
            </a:stretch>
          </a:blipFill>
        </p:spPr>
      </p:sp>
      <p:sp>
        <p:nvSpPr>
          <p:cNvPr name="Freeform 16" id="16"/>
          <p:cNvSpPr/>
          <p:nvPr/>
        </p:nvSpPr>
        <p:spPr>
          <a:xfrm flipH="false" flipV="false" rot="-2787718">
            <a:off x="15107723" y="4856725"/>
            <a:ext cx="2991402" cy="3359553"/>
          </a:xfrm>
          <a:custGeom>
            <a:avLst/>
            <a:gdLst/>
            <a:ahLst/>
            <a:cxnLst/>
            <a:rect r="r" b="b" t="t" l="l"/>
            <a:pathLst>
              <a:path h="3359553" w="2991402">
                <a:moveTo>
                  <a:pt x="0" y="0"/>
                </a:moveTo>
                <a:lnTo>
                  <a:pt x="2991402" y="0"/>
                </a:lnTo>
                <a:lnTo>
                  <a:pt x="2991402" y="3359554"/>
                </a:lnTo>
                <a:lnTo>
                  <a:pt x="0" y="3359554"/>
                </a:lnTo>
                <a:lnTo>
                  <a:pt x="0" y="0"/>
                </a:lnTo>
                <a:close/>
              </a:path>
            </a:pathLst>
          </a:custGeom>
          <a:blipFill>
            <a:blip r:embed="rId12"/>
            <a:stretch>
              <a:fillRect l="0" t="0" r="0" b="0"/>
            </a:stretch>
          </a:blipFill>
        </p:spPr>
      </p:sp>
      <p:sp>
        <p:nvSpPr>
          <p:cNvPr name="Freeform 17" id="17"/>
          <p:cNvSpPr/>
          <p:nvPr/>
        </p:nvSpPr>
        <p:spPr>
          <a:xfrm flipH="false" flipV="false" rot="1230385">
            <a:off x="13570466" y="7189616"/>
            <a:ext cx="2192856" cy="3677746"/>
          </a:xfrm>
          <a:custGeom>
            <a:avLst/>
            <a:gdLst/>
            <a:ahLst/>
            <a:cxnLst/>
            <a:rect r="r" b="b" t="t" l="l"/>
            <a:pathLst>
              <a:path h="3677746" w="2192856">
                <a:moveTo>
                  <a:pt x="0" y="0"/>
                </a:moveTo>
                <a:lnTo>
                  <a:pt x="2192856" y="0"/>
                </a:lnTo>
                <a:lnTo>
                  <a:pt x="2192856" y="3677746"/>
                </a:lnTo>
                <a:lnTo>
                  <a:pt x="0" y="3677746"/>
                </a:lnTo>
                <a:lnTo>
                  <a:pt x="0" y="0"/>
                </a:lnTo>
                <a:close/>
              </a:path>
            </a:pathLst>
          </a:custGeom>
          <a:blipFill>
            <a:blip r:embed="rId13"/>
            <a:stretch>
              <a:fillRect l="0" t="0" r="0" b="0"/>
            </a:stretch>
          </a:blipFill>
        </p:spPr>
      </p:sp>
      <p:sp>
        <p:nvSpPr>
          <p:cNvPr name="Freeform 18" id="18"/>
          <p:cNvSpPr/>
          <p:nvPr/>
        </p:nvSpPr>
        <p:spPr>
          <a:xfrm flipH="false" flipV="false" rot="-8462719">
            <a:off x="13672301" y="-438082"/>
            <a:ext cx="1084669" cy="1135779"/>
          </a:xfrm>
          <a:custGeom>
            <a:avLst/>
            <a:gdLst/>
            <a:ahLst/>
            <a:cxnLst/>
            <a:rect r="r" b="b" t="t" l="l"/>
            <a:pathLst>
              <a:path h="1135779" w="1084669">
                <a:moveTo>
                  <a:pt x="0" y="0"/>
                </a:moveTo>
                <a:lnTo>
                  <a:pt x="1084669" y="0"/>
                </a:lnTo>
                <a:lnTo>
                  <a:pt x="1084669" y="1135779"/>
                </a:lnTo>
                <a:lnTo>
                  <a:pt x="0" y="1135779"/>
                </a:lnTo>
                <a:lnTo>
                  <a:pt x="0" y="0"/>
                </a:lnTo>
                <a:close/>
              </a:path>
            </a:pathLst>
          </a:custGeom>
          <a:blipFill>
            <a:blip r:embed="rId14"/>
            <a:stretch>
              <a:fillRect l="0" t="0" r="0" b="0"/>
            </a:stretch>
          </a:blipFill>
        </p:spPr>
      </p:sp>
      <p:sp>
        <p:nvSpPr>
          <p:cNvPr name="Freeform 19" id="19"/>
          <p:cNvSpPr/>
          <p:nvPr/>
        </p:nvSpPr>
        <p:spPr>
          <a:xfrm flipH="false" flipV="false" rot="0">
            <a:off x="13352992" y="8491527"/>
            <a:ext cx="653674" cy="766773"/>
          </a:xfrm>
          <a:custGeom>
            <a:avLst/>
            <a:gdLst/>
            <a:ahLst/>
            <a:cxnLst/>
            <a:rect r="r" b="b" t="t" l="l"/>
            <a:pathLst>
              <a:path h="766773" w="653674">
                <a:moveTo>
                  <a:pt x="0" y="0"/>
                </a:moveTo>
                <a:lnTo>
                  <a:pt x="653674" y="0"/>
                </a:lnTo>
                <a:lnTo>
                  <a:pt x="653674" y="766773"/>
                </a:lnTo>
                <a:lnTo>
                  <a:pt x="0" y="766773"/>
                </a:lnTo>
                <a:lnTo>
                  <a:pt x="0" y="0"/>
                </a:lnTo>
                <a:close/>
              </a:path>
            </a:pathLst>
          </a:custGeom>
          <a:blipFill>
            <a:blip r:embed="rId15"/>
            <a:stretch>
              <a:fillRect l="0" t="0" r="0" b="0"/>
            </a:stretch>
          </a:blipFill>
        </p:spPr>
      </p:sp>
      <p:sp>
        <p:nvSpPr>
          <p:cNvPr name="Freeform 20" id="20"/>
          <p:cNvSpPr/>
          <p:nvPr/>
        </p:nvSpPr>
        <p:spPr>
          <a:xfrm flipH="false" flipV="false" rot="2700000">
            <a:off x="15305658" y="458593"/>
            <a:ext cx="1528382" cy="1835894"/>
          </a:xfrm>
          <a:custGeom>
            <a:avLst/>
            <a:gdLst/>
            <a:ahLst/>
            <a:cxnLst/>
            <a:rect r="r" b="b" t="t" l="l"/>
            <a:pathLst>
              <a:path h="1835894" w="1528382">
                <a:moveTo>
                  <a:pt x="0" y="0"/>
                </a:moveTo>
                <a:lnTo>
                  <a:pt x="1528382" y="0"/>
                </a:lnTo>
                <a:lnTo>
                  <a:pt x="1528382" y="1835894"/>
                </a:lnTo>
                <a:lnTo>
                  <a:pt x="0" y="1835894"/>
                </a:lnTo>
                <a:lnTo>
                  <a:pt x="0" y="0"/>
                </a:lnTo>
                <a:close/>
              </a:path>
            </a:pathLst>
          </a:custGeom>
          <a:blipFill>
            <a:blip r:embed="rId16"/>
            <a:stretch>
              <a:fillRect l="0" t="0" r="0" b="0"/>
            </a:stretch>
          </a:blipFill>
        </p:spPr>
      </p:sp>
      <p:sp>
        <p:nvSpPr>
          <p:cNvPr name="Freeform 21" id="21"/>
          <p:cNvSpPr/>
          <p:nvPr/>
        </p:nvSpPr>
        <p:spPr>
          <a:xfrm flipH="false" flipV="false" rot="0">
            <a:off x="14993413" y="-205344"/>
            <a:ext cx="915580" cy="852634"/>
          </a:xfrm>
          <a:custGeom>
            <a:avLst/>
            <a:gdLst/>
            <a:ahLst/>
            <a:cxnLst/>
            <a:rect r="r" b="b" t="t" l="l"/>
            <a:pathLst>
              <a:path h="852634" w="915580">
                <a:moveTo>
                  <a:pt x="0" y="0"/>
                </a:moveTo>
                <a:lnTo>
                  <a:pt x="915581" y="0"/>
                </a:lnTo>
                <a:lnTo>
                  <a:pt x="915581" y="852634"/>
                </a:lnTo>
                <a:lnTo>
                  <a:pt x="0" y="852634"/>
                </a:lnTo>
                <a:lnTo>
                  <a:pt x="0" y="0"/>
                </a:lnTo>
                <a:close/>
              </a:path>
            </a:pathLst>
          </a:custGeom>
          <a:blipFill>
            <a:blip r:embed="rId17"/>
            <a:stretch>
              <a:fillRect l="0" t="0" r="0" b="0"/>
            </a:stretch>
          </a:blipFill>
        </p:spPr>
      </p:sp>
      <p:sp>
        <p:nvSpPr>
          <p:cNvPr name="Freeform 22" id="22"/>
          <p:cNvSpPr/>
          <p:nvPr/>
        </p:nvSpPr>
        <p:spPr>
          <a:xfrm flipH="false" flipV="false" rot="-6751377">
            <a:off x="13282979" y="5146934"/>
            <a:ext cx="1708803" cy="2136004"/>
          </a:xfrm>
          <a:custGeom>
            <a:avLst/>
            <a:gdLst/>
            <a:ahLst/>
            <a:cxnLst/>
            <a:rect r="r" b="b" t="t" l="l"/>
            <a:pathLst>
              <a:path h="2136004" w="1708803">
                <a:moveTo>
                  <a:pt x="0" y="0"/>
                </a:moveTo>
                <a:lnTo>
                  <a:pt x="1708803" y="0"/>
                </a:lnTo>
                <a:lnTo>
                  <a:pt x="1708803" y="2136004"/>
                </a:lnTo>
                <a:lnTo>
                  <a:pt x="0" y="2136004"/>
                </a:lnTo>
                <a:lnTo>
                  <a:pt x="0" y="0"/>
                </a:lnTo>
                <a:close/>
              </a:path>
            </a:pathLst>
          </a:custGeom>
          <a:blipFill>
            <a:blip r:embed="rId18"/>
            <a:stretch>
              <a:fillRect l="0" t="0" r="0" b="0"/>
            </a:stretch>
          </a:blipFill>
        </p:spPr>
      </p:sp>
      <p:sp>
        <p:nvSpPr>
          <p:cNvPr name="TextBox 23" id="23"/>
          <p:cNvSpPr txBox="true"/>
          <p:nvPr/>
        </p:nvSpPr>
        <p:spPr>
          <a:xfrm rot="0">
            <a:off x="2569903" y="5731164"/>
            <a:ext cx="9287489" cy="344805"/>
          </a:xfrm>
          <a:prstGeom prst="rect">
            <a:avLst/>
          </a:prstGeom>
        </p:spPr>
        <p:txBody>
          <a:bodyPr anchor="t" rtlCol="false" tIns="0" lIns="0" bIns="0" rIns="0">
            <a:spAutoFit/>
          </a:bodyPr>
          <a:lstStyle/>
          <a:p>
            <a:pPr algn="ctr">
              <a:lnSpc>
                <a:spcPts val="2520"/>
              </a:lnSpc>
            </a:pPr>
            <a:r>
              <a:rPr lang="en-US" sz="1800" spc="1265">
                <a:solidFill>
                  <a:srgbClr val="090909"/>
                </a:solidFill>
                <a:latin typeface="Jua"/>
                <a:ea typeface="Jua"/>
                <a:cs typeface="Jua"/>
                <a:sym typeface="Jua"/>
              </a:rPr>
              <a:t>MR NITISH PRAKASH</a:t>
            </a:r>
          </a:p>
        </p:txBody>
      </p:sp>
      <p:sp>
        <p:nvSpPr>
          <p:cNvPr name="TextBox 24" id="24"/>
          <p:cNvSpPr txBox="true"/>
          <p:nvPr/>
        </p:nvSpPr>
        <p:spPr>
          <a:xfrm rot="0">
            <a:off x="2936319" y="3424364"/>
            <a:ext cx="8554657" cy="2396744"/>
          </a:xfrm>
          <a:prstGeom prst="rect">
            <a:avLst/>
          </a:prstGeom>
        </p:spPr>
        <p:txBody>
          <a:bodyPr anchor="t" rtlCol="false" tIns="0" lIns="0" bIns="0" rIns="0">
            <a:spAutoFit/>
          </a:bodyPr>
          <a:lstStyle/>
          <a:p>
            <a:pPr algn="r">
              <a:lnSpc>
                <a:spcPts val="6207"/>
              </a:lnSpc>
            </a:pPr>
            <a:r>
              <a:rPr lang="en-US" sz="6399" spc="4646">
                <a:solidFill>
                  <a:srgbClr val="F5E753"/>
                </a:solidFill>
                <a:latin typeface="Wedges"/>
                <a:ea typeface="Wedges"/>
                <a:cs typeface="Wedges"/>
                <a:sym typeface="Wedges"/>
              </a:rPr>
              <a:t>11 PHYSICS</a:t>
            </a:r>
          </a:p>
          <a:p>
            <a:pPr algn="r">
              <a:lnSpc>
                <a:spcPts val="6207"/>
              </a:lnSpc>
            </a:pPr>
            <a:r>
              <a:rPr lang="en-US" sz="6399" spc="4646">
                <a:solidFill>
                  <a:srgbClr val="F5E753"/>
                </a:solidFill>
                <a:latin typeface="Wedges"/>
                <a:ea typeface="Wedges"/>
                <a:cs typeface="Wedges"/>
                <a:sym typeface="Wedges"/>
              </a:rPr>
              <a:t>2025</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404" t="-51113" r="0" b="-30793"/>
            </a:stretch>
          </a:blipFill>
        </p:spPr>
      </p:sp>
      <p:sp>
        <p:nvSpPr>
          <p:cNvPr name="Freeform 3" id="3"/>
          <p:cNvSpPr/>
          <p:nvPr/>
        </p:nvSpPr>
        <p:spPr>
          <a:xfrm flipH="false" flipV="false" rot="-8689415">
            <a:off x="6799640" y="1421388"/>
            <a:ext cx="5950288" cy="3516079"/>
          </a:xfrm>
          <a:custGeom>
            <a:avLst/>
            <a:gdLst/>
            <a:ahLst/>
            <a:cxnLst/>
            <a:rect r="r" b="b" t="t" l="l"/>
            <a:pathLst>
              <a:path h="3516079" w="5950288">
                <a:moveTo>
                  <a:pt x="0" y="0"/>
                </a:moveTo>
                <a:lnTo>
                  <a:pt x="5950288" y="0"/>
                </a:lnTo>
                <a:lnTo>
                  <a:pt x="5950288" y="3516079"/>
                </a:lnTo>
                <a:lnTo>
                  <a:pt x="0" y="351607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true" flipV="false" rot="2219038">
            <a:off x="-2963611" y="4147530"/>
            <a:ext cx="21825884" cy="5320059"/>
          </a:xfrm>
          <a:custGeom>
            <a:avLst/>
            <a:gdLst/>
            <a:ahLst/>
            <a:cxnLst/>
            <a:rect r="r" b="b" t="t" l="l"/>
            <a:pathLst>
              <a:path h="5320059" w="21825884">
                <a:moveTo>
                  <a:pt x="21825884" y="0"/>
                </a:moveTo>
                <a:lnTo>
                  <a:pt x="0" y="0"/>
                </a:lnTo>
                <a:lnTo>
                  <a:pt x="0" y="5320060"/>
                </a:lnTo>
                <a:lnTo>
                  <a:pt x="21825884" y="5320060"/>
                </a:lnTo>
                <a:lnTo>
                  <a:pt x="21825884"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8894212">
            <a:off x="-5802296" y="5532658"/>
            <a:ext cx="11583100" cy="2823381"/>
          </a:xfrm>
          <a:custGeom>
            <a:avLst/>
            <a:gdLst/>
            <a:ahLst/>
            <a:cxnLst/>
            <a:rect r="r" b="b" t="t" l="l"/>
            <a:pathLst>
              <a:path h="2823381" w="11583100">
                <a:moveTo>
                  <a:pt x="0" y="0"/>
                </a:moveTo>
                <a:lnTo>
                  <a:pt x="11583099" y="0"/>
                </a:lnTo>
                <a:lnTo>
                  <a:pt x="11583099" y="2823380"/>
                </a:lnTo>
                <a:lnTo>
                  <a:pt x="0" y="282338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false" flipV="false" rot="2133512">
            <a:off x="7660244" y="1220179"/>
            <a:ext cx="14650784" cy="3571129"/>
          </a:xfrm>
          <a:custGeom>
            <a:avLst/>
            <a:gdLst/>
            <a:ahLst/>
            <a:cxnLst/>
            <a:rect r="r" b="b" t="t" l="l"/>
            <a:pathLst>
              <a:path h="3571129" w="14650784">
                <a:moveTo>
                  <a:pt x="0" y="0"/>
                </a:moveTo>
                <a:lnTo>
                  <a:pt x="14650785" y="0"/>
                </a:lnTo>
                <a:lnTo>
                  <a:pt x="14650785" y="3571128"/>
                </a:lnTo>
                <a:lnTo>
                  <a:pt x="0" y="357112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7" id="7"/>
          <p:cNvSpPr/>
          <p:nvPr/>
        </p:nvSpPr>
        <p:spPr>
          <a:xfrm flipH="false" flipV="false" rot="0">
            <a:off x="1939469" y="2317555"/>
            <a:ext cx="5048750" cy="5651890"/>
          </a:xfrm>
          <a:custGeom>
            <a:avLst/>
            <a:gdLst/>
            <a:ahLst/>
            <a:cxnLst/>
            <a:rect r="r" b="b" t="t" l="l"/>
            <a:pathLst>
              <a:path h="5651890" w="5048750">
                <a:moveTo>
                  <a:pt x="0" y="0"/>
                </a:moveTo>
                <a:lnTo>
                  <a:pt x="5048750" y="0"/>
                </a:lnTo>
                <a:lnTo>
                  <a:pt x="5048750" y="5651890"/>
                </a:lnTo>
                <a:lnTo>
                  <a:pt x="0" y="5651890"/>
                </a:lnTo>
                <a:lnTo>
                  <a:pt x="0" y="0"/>
                </a:lnTo>
                <a:close/>
              </a:path>
            </a:pathLst>
          </a:custGeom>
          <a:blipFill>
            <a:blip r:embed="rId7"/>
            <a:stretch>
              <a:fillRect l="0" t="-6523" r="0" b="-27399"/>
            </a:stretch>
          </a:blipFill>
        </p:spPr>
      </p:sp>
      <p:sp>
        <p:nvSpPr>
          <p:cNvPr name="TextBox 8" id="8"/>
          <p:cNvSpPr txBox="true"/>
          <p:nvPr/>
        </p:nvSpPr>
        <p:spPr>
          <a:xfrm rot="0">
            <a:off x="7209445" y="1675570"/>
            <a:ext cx="6985887" cy="641985"/>
          </a:xfrm>
          <a:prstGeom prst="rect">
            <a:avLst/>
          </a:prstGeom>
        </p:spPr>
        <p:txBody>
          <a:bodyPr anchor="t" rtlCol="false" tIns="0" lIns="0" bIns="0" rIns="0">
            <a:spAutoFit/>
          </a:bodyPr>
          <a:lstStyle/>
          <a:p>
            <a:pPr algn="l">
              <a:lnSpc>
                <a:spcPts val="4995"/>
              </a:lnSpc>
            </a:pPr>
            <a:r>
              <a:rPr lang="en-US" sz="4500" spc="225">
                <a:solidFill>
                  <a:srgbClr val="F5E753"/>
                </a:solidFill>
                <a:latin typeface="Wedges"/>
                <a:ea typeface="Wedges"/>
                <a:cs typeface="Wedges"/>
                <a:sym typeface="Wedges"/>
              </a:rPr>
              <a:t>About me </a:t>
            </a:r>
          </a:p>
        </p:txBody>
      </p:sp>
      <p:sp>
        <p:nvSpPr>
          <p:cNvPr name="TextBox 9" id="9"/>
          <p:cNvSpPr txBox="true"/>
          <p:nvPr/>
        </p:nvSpPr>
        <p:spPr>
          <a:xfrm rot="0">
            <a:off x="7209445" y="2279455"/>
            <a:ext cx="8922774" cy="6217539"/>
          </a:xfrm>
          <a:prstGeom prst="rect">
            <a:avLst/>
          </a:prstGeom>
        </p:spPr>
        <p:txBody>
          <a:bodyPr anchor="t" rtlCol="false" tIns="0" lIns="0" bIns="0" rIns="0">
            <a:spAutoFit/>
          </a:bodyPr>
          <a:lstStyle/>
          <a:p>
            <a:pPr algn="l">
              <a:lnSpc>
                <a:spcPts val="2552"/>
              </a:lnSpc>
              <a:spcBef>
                <a:spcPct val="0"/>
              </a:spcBef>
            </a:pPr>
            <a:r>
              <a:rPr lang="en-US" sz="2299" spc="114">
                <a:solidFill>
                  <a:srgbClr val="FFFFFF"/>
                </a:solidFill>
                <a:latin typeface="Jua"/>
                <a:ea typeface="Jua"/>
                <a:cs typeface="Jua"/>
                <a:sym typeface="Jua"/>
              </a:rPr>
              <a:t>HELLO! MY NAME IS NITISH PRAKASH, AND I AM A PHYSICS TEACHER AT ST CLAIR HIGH SCHOOL. I HAVE BEEN TEACHING HERE SINCE 2020. THOUGH I’VE RECENTLY STARTED TEACHING PHYSICS, I’VE FOUND IMMENSE ENJOYMENT IN THE SUBJECT—ESPECIALLY THE CHALLENGE OF COMPLEX MATHEMATICS AND CONCEPTS. I LOVE BEING ABLE TO TEST AND VISUALLY EXPERIENCE MATHEMATICAL SCENARIOS IN THE REAL WORLD, MAKING PHYSICS BOTH FUN AND FASCINATING.</a:t>
            </a:r>
          </a:p>
          <a:p>
            <a:pPr algn="l">
              <a:lnSpc>
                <a:spcPts val="2552"/>
              </a:lnSpc>
              <a:spcBef>
                <a:spcPct val="0"/>
              </a:spcBef>
            </a:pPr>
          </a:p>
          <a:p>
            <a:pPr algn="l">
              <a:lnSpc>
                <a:spcPts val="2552"/>
              </a:lnSpc>
              <a:spcBef>
                <a:spcPct val="0"/>
              </a:spcBef>
            </a:pPr>
            <a:r>
              <a:rPr lang="en-US" sz="2299" spc="114">
                <a:solidFill>
                  <a:srgbClr val="FFFFFF"/>
                </a:solidFill>
                <a:latin typeface="Jua"/>
                <a:ea typeface="Jua"/>
                <a:cs typeface="Jua"/>
                <a:sym typeface="Jua"/>
              </a:rPr>
              <a:t>BEYOND THE CLASSROOM, I’M AN OUTGOING AND ENTHUSIASTIC PERSON WHO ENJOYS FISHING, PLAYING CARD GAMES, AND SPENDING TIME WITH THE PEOPLE I LOVE. DEEP AND MEANINGFUL CONVERSATIONS HAVE ALWAYS DRAWN ME IN, AND I THINK THAT CURIOSITY HAS FUELED BOTH MY PASSION FOR SCIENCE AND MY LOVE OF TEACHING. I STRIVE TO MAKE LEARNING AN ENGAGING AND THOUGHT-PROVOKING EXPERIENCE, HELPING STUDENTS SEE THE BEAUTY OF PHYSICS IN EVERYDAY LIFE.</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404" t="-51113" r="0" b="-30793"/>
            </a:stretch>
          </a:blipFill>
        </p:spPr>
      </p:sp>
      <p:sp>
        <p:nvSpPr>
          <p:cNvPr name="Freeform 3" id="3"/>
          <p:cNvSpPr/>
          <p:nvPr/>
        </p:nvSpPr>
        <p:spPr>
          <a:xfrm flipH="false" flipV="false" rot="-1003892">
            <a:off x="5928309" y="6202949"/>
            <a:ext cx="5950288" cy="3516079"/>
          </a:xfrm>
          <a:custGeom>
            <a:avLst/>
            <a:gdLst/>
            <a:ahLst/>
            <a:cxnLst/>
            <a:rect r="r" b="b" t="t" l="l"/>
            <a:pathLst>
              <a:path h="3516079" w="5950288">
                <a:moveTo>
                  <a:pt x="0" y="0"/>
                </a:moveTo>
                <a:lnTo>
                  <a:pt x="5950287" y="0"/>
                </a:lnTo>
                <a:lnTo>
                  <a:pt x="5950287" y="3516079"/>
                </a:lnTo>
                <a:lnTo>
                  <a:pt x="0" y="351607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true" flipV="false" rot="9904562">
            <a:off x="-2948276" y="1217481"/>
            <a:ext cx="21825884" cy="5320059"/>
          </a:xfrm>
          <a:custGeom>
            <a:avLst/>
            <a:gdLst/>
            <a:ahLst/>
            <a:cxnLst/>
            <a:rect r="r" b="b" t="t" l="l"/>
            <a:pathLst>
              <a:path h="5320059" w="21825884">
                <a:moveTo>
                  <a:pt x="21825885" y="0"/>
                </a:moveTo>
                <a:lnTo>
                  <a:pt x="0" y="0"/>
                </a:lnTo>
                <a:lnTo>
                  <a:pt x="0" y="5320060"/>
                </a:lnTo>
                <a:lnTo>
                  <a:pt x="21825885" y="5320060"/>
                </a:lnTo>
                <a:lnTo>
                  <a:pt x="21825885"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1208689">
            <a:off x="-1900089" y="-1411690"/>
            <a:ext cx="11583100" cy="2823381"/>
          </a:xfrm>
          <a:custGeom>
            <a:avLst/>
            <a:gdLst/>
            <a:ahLst/>
            <a:cxnLst/>
            <a:rect r="r" b="b" t="t" l="l"/>
            <a:pathLst>
              <a:path h="2823381" w="11583100">
                <a:moveTo>
                  <a:pt x="0" y="0"/>
                </a:moveTo>
                <a:lnTo>
                  <a:pt x="11583099" y="0"/>
                </a:lnTo>
                <a:lnTo>
                  <a:pt x="11583099" y="2823380"/>
                </a:lnTo>
                <a:lnTo>
                  <a:pt x="0" y="282338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false" flipV="false" rot="9819035">
            <a:off x="4651945" y="9206441"/>
            <a:ext cx="14650784" cy="3571129"/>
          </a:xfrm>
          <a:custGeom>
            <a:avLst/>
            <a:gdLst/>
            <a:ahLst/>
            <a:cxnLst/>
            <a:rect r="r" b="b" t="t" l="l"/>
            <a:pathLst>
              <a:path h="3571129" w="14650784">
                <a:moveTo>
                  <a:pt x="0" y="0"/>
                </a:moveTo>
                <a:lnTo>
                  <a:pt x="14650784" y="0"/>
                </a:lnTo>
                <a:lnTo>
                  <a:pt x="14650784" y="3571129"/>
                </a:lnTo>
                <a:lnTo>
                  <a:pt x="0" y="357112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7" id="7"/>
          <p:cNvSpPr/>
          <p:nvPr/>
        </p:nvSpPr>
        <p:spPr>
          <a:xfrm flipH="false" flipV="false" rot="0">
            <a:off x="10298343" y="2571182"/>
            <a:ext cx="2091722" cy="2677404"/>
          </a:xfrm>
          <a:custGeom>
            <a:avLst/>
            <a:gdLst/>
            <a:ahLst/>
            <a:cxnLst/>
            <a:rect r="r" b="b" t="t" l="l"/>
            <a:pathLst>
              <a:path h="2677404" w="2091722">
                <a:moveTo>
                  <a:pt x="0" y="0"/>
                </a:moveTo>
                <a:lnTo>
                  <a:pt x="2091722" y="0"/>
                </a:lnTo>
                <a:lnTo>
                  <a:pt x="2091722" y="2677405"/>
                </a:lnTo>
                <a:lnTo>
                  <a:pt x="0" y="267740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8" id="8"/>
          <p:cNvSpPr/>
          <p:nvPr/>
        </p:nvSpPr>
        <p:spPr>
          <a:xfrm flipH="true" flipV="false" rot="0">
            <a:off x="5910204" y="2586280"/>
            <a:ext cx="2068132" cy="2647209"/>
          </a:xfrm>
          <a:custGeom>
            <a:avLst/>
            <a:gdLst/>
            <a:ahLst/>
            <a:cxnLst/>
            <a:rect r="r" b="b" t="t" l="l"/>
            <a:pathLst>
              <a:path h="2647209" w="2068132">
                <a:moveTo>
                  <a:pt x="2068132" y="0"/>
                </a:moveTo>
                <a:lnTo>
                  <a:pt x="0" y="0"/>
                </a:lnTo>
                <a:lnTo>
                  <a:pt x="0" y="2647209"/>
                </a:lnTo>
                <a:lnTo>
                  <a:pt x="2068132" y="2647209"/>
                </a:lnTo>
                <a:lnTo>
                  <a:pt x="2068132"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9" id="9"/>
          <p:cNvSpPr/>
          <p:nvPr/>
        </p:nvSpPr>
        <p:spPr>
          <a:xfrm flipH="false" flipV="false" rot="0">
            <a:off x="2038786" y="3267957"/>
            <a:ext cx="2861331" cy="1816945"/>
          </a:xfrm>
          <a:custGeom>
            <a:avLst/>
            <a:gdLst/>
            <a:ahLst/>
            <a:cxnLst/>
            <a:rect r="r" b="b" t="t" l="l"/>
            <a:pathLst>
              <a:path h="1816945" w="2861331">
                <a:moveTo>
                  <a:pt x="0" y="0"/>
                </a:moveTo>
                <a:lnTo>
                  <a:pt x="2861332" y="0"/>
                </a:lnTo>
                <a:lnTo>
                  <a:pt x="2861332" y="1816945"/>
                </a:lnTo>
                <a:lnTo>
                  <a:pt x="0" y="1816945"/>
                </a:lnTo>
                <a:lnTo>
                  <a:pt x="0" y="0"/>
                </a:lnTo>
                <a:close/>
              </a:path>
            </a:pathLst>
          </a:custGeom>
          <a:blipFill>
            <a:blip r:embed="rId9"/>
            <a:stretch>
              <a:fillRect l="0" t="0" r="0" b="0"/>
            </a:stretch>
          </a:blipFill>
        </p:spPr>
      </p:sp>
      <p:sp>
        <p:nvSpPr>
          <p:cNvPr name="Freeform 10" id="10"/>
          <p:cNvSpPr/>
          <p:nvPr/>
        </p:nvSpPr>
        <p:spPr>
          <a:xfrm flipH="false" flipV="false" rot="0">
            <a:off x="13504130" y="2953807"/>
            <a:ext cx="2325207" cy="2467063"/>
          </a:xfrm>
          <a:custGeom>
            <a:avLst/>
            <a:gdLst/>
            <a:ahLst/>
            <a:cxnLst/>
            <a:rect r="r" b="b" t="t" l="l"/>
            <a:pathLst>
              <a:path h="2467063" w="2325207">
                <a:moveTo>
                  <a:pt x="0" y="0"/>
                </a:moveTo>
                <a:lnTo>
                  <a:pt x="2325206" y="0"/>
                </a:lnTo>
                <a:lnTo>
                  <a:pt x="2325206" y="2467062"/>
                </a:lnTo>
                <a:lnTo>
                  <a:pt x="0" y="2467062"/>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1" id="11"/>
          <p:cNvSpPr txBox="true"/>
          <p:nvPr/>
        </p:nvSpPr>
        <p:spPr>
          <a:xfrm rot="0">
            <a:off x="1028700" y="5316094"/>
            <a:ext cx="4881504" cy="3270885"/>
          </a:xfrm>
          <a:prstGeom prst="rect">
            <a:avLst/>
          </a:prstGeom>
        </p:spPr>
        <p:txBody>
          <a:bodyPr anchor="t" rtlCol="false" tIns="0" lIns="0" bIns="0" rIns="0">
            <a:spAutoFit/>
          </a:bodyPr>
          <a:lstStyle/>
          <a:p>
            <a:pPr algn="ctr" marL="0" indent="0" lvl="0">
              <a:lnSpc>
                <a:spcPts val="2880"/>
              </a:lnSpc>
              <a:spcBef>
                <a:spcPct val="0"/>
              </a:spcBef>
            </a:pPr>
            <a:r>
              <a:rPr lang="en-US" sz="1800" spc="36">
                <a:solidFill>
                  <a:srgbClr val="F5F5EF"/>
                </a:solidFill>
                <a:latin typeface="Jua"/>
                <a:ea typeface="Jua"/>
                <a:cs typeface="Jua"/>
                <a:sym typeface="Jua"/>
              </a:rPr>
              <a:t>In this topic, students learn how objects move in a straight line using key ideas like displacement, velocity, acceleration, and time. They analyze motion with graphs, formulas, and real-world examples, including free-fall motion. By solving problems and doing experiments, they build a strong foundation for understanding forces, energy, and everyday movement.</a:t>
            </a:r>
          </a:p>
        </p:txBody>
      </p:sp>
      <p:sp>
        <p:nvSpPr>
          <p:cNvPr name="TextBox 12" id="12"/>
          <p:cNvSpPr txBox="true"/>
          <p:nvPr/>
        </p:nvSpPr>
        <p:spPr>
          <a:xfrm rot="0">
            <a:off x="12258759" y="5316094"/>
            <a:ext cx="4815947" cy="3270885"/>
          </a:xfrm>
          <a:prstGeom prst="rect">
            <a:avLst/>
          </a:prstGeom>
        </p:spPr>
        <p:txBody>
          <a:bodyPr anchor="t" rtlCol="false" tIns="0" lIns="0" bIns="0" rIns="0">
            <a:spAutoFit/>
          </a:bodyPr>
          <a:lstStyle/>
          <a:p>
            <a:pPr algn="ctr" marL="0" indent="0" lvl="0">
              <a:lnSpc>
                <a:spcPts val="2880"/>
              </a:lnSpc>
              <a:spcBef>
                <a:spcPct val="0"/>
              </a:spcBef>
            </a:pPr>
            <a:r>
              <a:rPr lang="en-US" sz="1800" spc="36">
                <a:solidFill>
                  <a:srgbClr val="F5F5EF"/>
                </a:solidFill>
                <a:latin typeface="Jua"/>
                <a:ea typeface="Jua"/>
                <a:cs typeface="Jua"/>
                <a:sym typeface="Jua"/>
              </a:rPr>
              <a:t>In this topic, students explore motion in two dimensions, including projectile motion and vector analysis. They learn how to break motion into horizontal and vertical components and use graphs and equations to predict movement. Through problem-solving and experiments, students develop a deeper understanding of real-world motion, such as how objects move through the air.</a:t>
            </a:r>
          </a:p>
        </p:txBody>
      </p:sp>
      <p:sp>
        <p:nvSpPr>
          <p:cNvPr name="TextBox 13" id="13"/>
          <p:cNvSpPr txBox="true"/>
          <p:nvPr/>
        </p:nvSpPr>
        <p:spPr>
          <a:xfrm rot="0">
            <a:off x="6670470" y="5458969"/>
            <a:ext cx="4881504" cy="631316"/>
          </a:xfrm>
          <a:prstGeom prst="rect">
            <a:avLst/>
          </a:prstGeom>
        </p:spPr>
        <p:txBody>
          <a:bodyPr anchor="t" rtlCol="false" tIns="0" lIns="0" bIns="0" rIns="0">
            <a:spAutoFit/>
          </a:bodyPr>
          <a:lstStyle/>
          <a:p>
            <a:pPr algn="ctr">
              <a:lnSpc>
                <a:spcPts val="4883"/>
              </a:lnSpc>
            </a:pPr>
            <a:r>
              <a:rPr lang="en-US" sz="4399" spc="219">
                <a:solidFill>
                  <a:srgbClr val="F5E753"/>
                </a:solidFill>
                <a:latin typeface="Wedges"/>
                <a:ea typeface="Wedges"/>
                <a:cs typeface="Wedges"/>
                <a:sym typeface="Wedges"/>
              </a:rPr>
              <a:t>KINEMATICS </a:t>
            </a:r>
          </a:p>
        </p:txBody>
      </p:sp>
      <p:sp>
        <p:nvSpPr>
          <p:cNvPr name="TextBox 14" id="14"/>
          <p:cNvSpPr txBox="true"/>
          <p:nvPr/>
        </p:nvSpPr>
        <p:spPr>
          <a:xfrm rot="0">
            <a:off x="1028700" y="2590232"/>
            <a:ext cx="4881504" cy="341757"/>
          </a:xfrm>
          <a:prstGeom prst="rect">
            <a:avLst/>
          </a:prstGeom>
        </p:spPr>
        <p:txBody>
          <a:bodyPr anchor="t" rtlCol="false" tIns="0" lIns="0" bIns="0" rIns="0">
            <a:spAutoFit/>
          </a:bodyPr>
          <a:lstStyle/>
          <a:p>
            <a:pPr algn="ctr">
              <a:lnSpc>
                <a:spcPts val="2664"/>
              </a:lnSpc>
            </a:pPr>
            <a:r>
              <a:rPr lang="en-US" sz="2400" spc="120">
                <a:solidFill>
                  <a:srgbClr val="F5E753"/>
                </a:solidFill>
                <a:latin typeface="Wedges"/>
                <a:ea typeface="Wedges"/>
                <a:cs typeface="Wedges"/>
                <a:sym typeface="Wedges"/>
              </a:rPr>
              <a:t>MOTION IN A STRAIGHT LINE </a:t>
            </a:r>
          </a:p>
        </p:txBody>
      </p:sp>
      <p:sp>
        <p:nvSpPr>
          <p:cNvPr name="TextBox 15" id="15"/>
          <p:cNvSpPr txBox="true"/>
          <p:nvPr/>
        </p:nvSpPr>
        <p:spPr>
          <a:xfrm rot="0">
            <a:off x="12377796" y="2590232"/>
            <a:ext cx="4881504" cy="341757"/>
          </a:xfrm>
          <a:prstGeom prst="rect">
            <a:avLst/>
          </a:prstGeom>
        </p:spPr>
        <p:txBody>
          <a:bodyPr anchor="t" rtlCol="false" tIns="0" lIns="0" bIns="0" rIns="0">
            <a:spAutoFit/>
          </a:bodyPr>
          <a:lstStyle/>
          <a:p>
            <a:pPr algn="ctr">
              <a:lnSpc>
                <a:spcPts val="2664"/>
              </a:lnSpc>
            </a:pPr>
            <a:r>
              <a:rPr lang="en-US" sz="2400" spc="120">
                <a:solidFill>
                  <a:srgbClr val="F5E753"/>
                </a:solidFill>
                <a:latin typeface="Wedges"/>
                <a:ea typeface="Wedges"/>
                <a:cs typeface="Wedges"/>
                <a:sym typeface="Wedges"/>
              </a:rPr>
              <a:t>MOTION ON A PLANE </a:t>
            </a:r>
          </a:p>
        </p:txBody>
      </p:sp>
      <p:sp>
        <p:nvSpPr>
          <p:cNvPr name="TextBox 16" id="16"/>
          <p:cNvSpPr txBox="true"/>
          <p:nvPr/>
        </p:nvSpPr>
        <p:spPr>
          <a:xfrm rot="0">
            <a:off x="2394298" y="1066800"/>
            <a:ext cx="13433847" cy="641985"/>
          </a:xfrm>
          <a:prstGeom prst="rect">
            <a:avLst/>
          </a:prstGeom>
        </p:spPr>
        <p:txBody>
          <a:bodyPr anchor="t" rtlCol="false" tIns="0" lIns="0" bIns="0" rIns="0">
            <a:spAutoFit/>
          </a:bodyPr>
          <a:lstStyle/>
          <a:p>
            <a:pPr algn="ctr">
              <a:lnSpc>
                <a:spcPts val="4995"/>
              </a:lnSpc>
            </a:pPr>
            <a:r>
              <a:rPr lang="en-US" sz="4500" spc="225">
                <a:solidFill>
                  <a:srgbClr val="F5E753"/>
                </a:solidFill>
                <a:latin typeface="Wedges"/>
                <a:ea typeface="Wedges"/>
                <a:cs typeface="Wedges"/>
                <a:sym typeface="Wedges"/>
              </a:rPr>
              <a:t>STUDENTS HAVE BEEN LEARNING ABOUT </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404" t="-51113" r="0" b="-30793"/>
            </a:stretch>
          </a:blipFill>
        </p:spPr>
      </p:sp>
      <p:sp>
        <p:nvSpPr>
          <p:cNvPr name="Freeform 3" id="3"/>
          <p:cNvSpPr/>
          <p:nvPr/>
        </p:nvSpPr>
        <p:spPr>
          <a:xfrm flipH="false" flipV="false" rot="-9486997">
            <a:off x="6255831" y="1112022"/>
            <a:ext cx="5950288" cy="3516079"/>
          </a:xfrm>
          <a:custGeom>
            <a:avLst/>
            <a:gdLst/>
            <a:ahLst/>
            <a:cxnLst/>
            <a:rect r="r" b="b" t="t" l="l"/>
            <a:pathLst>
              <a:path h="3516079" w="5950288">
                <a:moveTo>
                  <a:pt x="0" y="0"/>
                </a:moveTo>
                <a:lnTo>
                  <a:pt x="5950288" y="0"/>
                </a:lnTo>
                <a:lnTo>
                  <a:pt x="5950288" y="3516079"/>
                </a:lnTo>
                <a:lnTo>
                  <a:pt x="0" y="351607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true" flipV="false" rot="1421457">
            <a:off x="-2624289" y="4160684"/>
            <a:ext cx="21825884" cy="5320059"/>
          </a:xfrm>
          <a:custGeom>
            <a:avLst/>
            <a:gdLst/>
            <a:ahLst/>
            <a:cxnLst/>
            <a:rect r="r" b="b" t="t" l="l"/>
            <a:pathLst>
              <a:path h="5320059" w="21825884">
                <a:moveTo>
                  <a:pt x="21825884" y="0"/>
                </a:moveTo>
                <a:lnTo>
                  <a:pt x="0" y="0"/>
                </a:lnTo>
                <a:lnTo>
                  <a:pt x="0" y="5320059"/>
                </a:lnTo>
                <a:lnTo>
                  <a:pt x="21825884" y="5320059"/>
                </a:lnTo>
                <a:lnTo>
                  <a:pt x="21825884"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9691794">
            <a:off x="-5218247" y="7372417"/>
            <a:ext cx="11583100" cy="2823381"/>
          </a:xfrm>
          <a:custGeom>
            <a:avLst/>
            <a:gdLst/>
            <a:ahLst/>
            <a:cxnLst/>
            <a:rect r="r" b="b" t="t" l="l"/>
            <a:pathLst>
              <a:path h="2823381" w="11583100">
                <a:moveTo>
                  <a:pt x="0" y="0"/>
                </a:moveTo>
                <a:lnTo>
                  <a:pt x="11583100" y="0"/>
                </a:lnTo>
                <a:lnTo>
                  <a:pt x="11583100" y="2823381"/>
                </a:lnTo>
                <a:lnTo>
                  <a:pt x="0" y="2823381"/>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false" flipV="false" rot="1335930">
            <a:off x="6936885" y="-282672"/>
            <a:ext cx="14650784" cy="3571129"/>
          </a:xfrm>
          <a:custGeom>
            <a:avLst/>
            <a:gdLst/>
            <a:ahLst/>
            <a:cxnLst/>
            <a:rect r="r" b="b" t="t" l="l"/>
            <a:pathLst>
              <a:path h="3571129" w="14650784">
                <a:moveTo>
                  <a:pt x="0" y="0"/>
                </a:moveTo>
                <a:lnTo>
                  <a:pt x="14650784" y="0"/>
                </a:lnTo>
                <a:lnTo>
                  <a:pt x="14650784" y="3571129"/>
                </a:lnTo>
                <a:lnTo>
                  <a:pt x="0" y="357112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7" id="7"/>
          <p:cNvSpPr/>
          <p:nvPr/>
        </p:nvSpPr>
        <p:spPr>
          <a:xfrm flipH="false" flipV="false" rot="1523558">
            <a:off x="16183029" y="7319339"/>
            <a:ext cx="870043" cy="1841362"/>
          </a:xfrm>
          <a:custGeom>
            <a:avLst/>
            <a:gdLst/>
            <a:ahLst/>
            <a:cxnLst/>
            <a:rect r="r" b="b" t="t" l="l"/>
            <a:pathLst>
              <a:path h="1841362" w="870043">
                <a:moveTo>
                  <a:pt x="0" y="0"/>
                </a:moveTo>
                <a:lnTo>
                  <a:pt x="870044" y="0"/>
                </a:lnTo>
                <a:lnTo>
                  <a:pt x="870044" y="1841362"/>
                </a:lnTo>
                <a:lnTo>
                  <a:pt x="0" y="1841362"/>
                </a:lnTo>
                <a:lnTo>
                  <a:pt x="0" y="0"/>
                </a:lnTo>
                <a:close/>
              </a:path>
            </a:pathLst>
          </a:custGeom>
          <a:blipFill>
            <a:blip r:embed="rId7"/>
            <a:stretch>
              <a:fillRect l="0" t="0" r="0" b="0"/>
            </a:stretch>
          </a:blipFill>
        </p:spPr>
      </p:sp>
      <p:sp>
        <p:nvSpPr>
          <p:cNvPr name="Freeform 8" id="8"/>
          <p:cNvSpPr/>
          <p:nvPr/>
        </p:nvSpPr>
        <p:spPr>
          <a:xfrm flipH="false" flipV="false" rot="0">
            <a:off x="16119199" y="4222819"/>
            <a:ext cx="1286651" cy="1841362"/>
          </a:xfrm>
          <a:custGeom>
            <a:avLst/>
            <a:gdLst/>
            <a:ahLst/>
            <a:cxnLst/>
            <a:rect r="r" b="b" t="t" l="l"/>
            <a:pathLst>
              <a:path h="1841362" w="1286651">
                <a:moveTo>
                  <a:pt x="0" y="0"/>
                </a:moveTo>
                <a:lnTo>
                  <a:pt x="1286652" y="0"/>
                </a:lnTo>
                <a:lnTo>
                  <a:pt x="1286652" y="1841362"/>
                </a:lnTo>
                <a:lnTo>
                  <a:pt x="0" y="1841362"/>
                </a:lnTo>
                <a:lnTo>
                  <a:pt x="0" y="0"/>
                </a:lnTo>
                <a:close/>
              </a:path>
            </a:pathLst>
          </a:custGeom>
          <a:blipFill>
            <a:blip r:embed="rId8"/>
            <a:stretch>
              <a:fillRect l="0" t="0" r="0" b="0"/>
            </a:stretch>
          </a:blipFill>
        </p:spPr>
      </p:sp>
      <p:sp>
        <p:nvSpPr>
          <p:cNvPr name="Freeform 9" id="9"/>
          <p:cNvSpPr/>
          <p:nvPr/>
        </p:nvSpPr>
        <p:spPr>
          <a:xfrm flipH="false" flipV="false" rot="0">
            <a:off x="16121501" y="1240790"/>
            <a:ext cx="1284350" cy="1841362"/>
          </a:xfrm>
          <a:custGeom>
            <a:avLst/>
            <a:gdLst/>
            <a:ahLst/>
            <a:cxnLst/>
            <a:rect r="r" b="b" t="t" l="l"/>
            <a:pathLst>
              <a:path h="1841362" w="1284350">
                <a:moveTo>
                  <a:pt x="0" y="0"/>
                </a:moveTo>
                <a:lnTo>
                  <a:pt x="1284350" y="0"/>
                </a:lnTo>
                <a:lnTo>
                  <a:pt x="1284350" y="1841362"/>
                </a:lnTo>
                <a:lnTo>
                  <a:pt x="0" y="1841362"/>
                </a:lnTo>
                <a:lnTo>
                  <a:pt x="0" y="0"/>
                </a:lnTo>
                <a:close/>
              </a:path>
            </a:pathLst>
          </a:custGeom>
          <a:blipFill>
            <a:blip r:embed="rId9"/>
            <a:stretch>
              <a:fillRect l="0" t="0" r="0" b="0"/>
            </a:stretch>
          </a:blipFill>
        </p:spPr>
      </p:sp>
      <p:sp>
        <p:nvSpPr>
          <p:cNvPr name="TextBox 10" id="10"/>
          <p:cNvSpPr txBox="true"/>
          <p:nvPr/>
        </p:nvSpPr>
        <p:spPr>
          <a:xfrm rot="0">
            <a:off x="1028700" y="738797"/>
            <a:ext cx="8288653" cy="1556766"/>
          </a:xfrm>
          <a:prstGeom prst="rect">
            <a:avLst/>
          </a:prstGeom>
        </p:spPr>
        <p:txBody>
          <a:bodyPr anchor="t" rtlCol="false" tIns="0" lIns="0" bIns="0" rIns="0">
            <a:spAutoFit/>
          </a:bodyPr>
          <a:lstStyle/>
          <a:p>
            <a:pPr algn="ctr">
              <a:lnSpc>
                <a:spcPts val="4107"/>
              </a:lnSpc>
            </a:pPr>
            <a:r>
              <a:rPr lang="en-US" sz="3700" spc="185">
                <a:solidFill>
                  <a:srgbClr val="F5E753"/>
                </a:solidFill>
                <a:latin typeface="Wedges"/>
                <a:ea typeface="Wedges"/>
                <a:cs typeface="Wedges"/>
                <a:sym typeface="Wedges"/>
              </a:rPr>
              <a:t>SKILLS DEVELOPED IN MOTION IN A STRAIGHT LINE AND MOTION ON A PLANE</a:t>
            </a:r>
          </a:p>
        </p:txBody>
      </p:sp>
      <p:sp>
        <p:nvSpPr>
          <p:cNvPr name="TextBox 11" id="11"/>
          <p:cNvSpPr txBox="true"/>
          <p:nvPr/>
        </p:nvSpPr>
        <p:spPr>
          <a:xfrm rot="0">
            <a:off x="1028700" y="2349430"/>
            <a:ext cx="14574785" cy="7239002"/>
          </a:xfrm>
          <a:prstGeom prst="rect">
            <a:avLst/>
          </a:prstGeom>
        </p:spPr>
        <p:txBody>
          <a:bodyPr anchor="t" rtlCol="false" tIns="0" lIns="0" bIns="0" rIns="0">
            <a:spAutoFit/>
          </a:bodyPr>
          <a:lstStyle/>
          <a:p>
            <a:pPr algn="l" marL="647694" indent="-323847" lvl="1">
              <a:lnSpc>
                <a:spcPts val="4799"/>
              </a:lnSpc>
              <a:buAutoNum type="arabicPeriod" startAt="1"/>
            </a:pPr>
            <a:r>
              <a:rPr lang="en-US" sz="2999" spc="59">
                <a:solidFill>
                  <a:srgbClr val="F5F5EF"/>
                </a:solidFill>
                <a:latin typeface="Jua"/>
                <a:ea typeface="Jua"/>
                <a:cs typeface="Jua"/>
                <a:sym typeface="Jua"/>
              </a:rPr>
              <a:t>Mathematical Problem-Solving – Using equations to analyze motion, calculate velocity, acceleration, and displacement.</a:t>
            </a:r>
          </a:p>
          <a:p>
            <a:pPr algn="l" marL="647694" indent="-323847" lvl="1">
              <a:lnSpc>
                <a:spcPts val="4799"/>
              </a:lnSpc>
              <a:buAutoNum type="arabicPeriod" startAt="1"/>
            </a:pPr>
            <a:r>
              <a:rPr lang="en-US" sz="2999" spc="59">
                <a:solidFill>
                  <a:srgbClr val="F5F5EF"/>
                </a:solidFill>
                <a:latin typeface="Jua"/>
                <a:ea typeface="Jua"/>
                <a:cs typeface="Jua"/>
                <a:sym typeface="Jua"/>
              </a:rPr>
              <a:t>Graphical Interpretation – Reading and drawing motion graphs to understand changes in speed and direction.</a:t>
            </a:r>
          </a:p>
          <a:p>
            <a:pPr algn="l" marL="647694" indent="-323847" lvl="1">
              <a:lnSpc>
                <a:spcPts val="4799"/>
              </a:lnSpc>
              <a:buAutoNum type="arabicPeriod" startAt="1"/>
            </a:pPr>
            <a:r>
              <a:rPr lang="en-US" sz="2999" spc="59">
                <a:solidFill>
                  <a:srgbClr val="F5F5EF"/>
                </a:solidFill>
                <a:latin typeface="Jua"/>
                <a:ea typeface="Jua"/>
                <a:cs typeface="Jua"/>
                <a:sym typeface="Jua"/>
              </a:rPr>
              <a:t>Vector Analysis – Breaking motion into components (especially in motion on a plane) to solve problems more effectively.</a:t>
            </a:r>
          </a:p>
          <a:p>
            <a:pPr algn="l" marL="647694" indent="-323847" lvl="1">
              <a:lnSpc>
                <a:spcPts val="4799"/>
              </a:lnSpc>
              <a:buAutoNum type="arabicPeriod" startAt="1"/>
            </a:pPr>
            <a:r>
              <a:rPr lang="en-US" sz="2999" spc="59">
                <a:solidFill>
                  <a:srgbClr val="F5F5EF"/>
                </a:solidFill>
                <a:latin typeface="Jua"/>
                <a:ea typeface="Jua"/>
                <a:cs typeface="Jua"/>
                <a:sym typeface="Jua"/>
              </a:rPr>
              <a:t>Experimental Skills – Conducting investigations to measure motion and test predictions.</a:t>
            </a:r>
          </a:p>
          <a:p>
            <a:pPr algn="l" marL="647694" indent="-323847" lvl="1">
              <a:lnSpc>
                <a:spcPts val="4799"/>
              </a:lnSpc>
              <a:buAutoNum type="arabicPeriod" startAt="1"/>
            </a:pPr>
            <a:r>
              <a:rPr lang="en-US" sz="2999" spc="59">
                <a:solidFill>
                  <a:srgbClr val="F5F5EF"/>
                </a:solidFill>
                <a:latin typeface="Jua"/>
                <a:ea typeface="Jua"/>
                <a:cs typeface="Jua"/>
                <a:sym typeface="Jua"/>
              </a:rPr>
              <a:t>Critical Thinking – Applying concepts to real-world scenarios like free fall, projectile motion, and everyday movement.</a:t>
            </a:r>
          </a:p>
          <a:p>
            <a:pPr algn="l" marL="647694" indent="-323847" lvl="1">
              <a:lnSpc>
                <a:spcPts val="4799"/>
              </a:lnSpc>
              <a:buAutoNum type="arabicPeriod" startAt="1"/>
            </a:pPr>
            <a:r>
              <a:rPr lang="en-US" sz="2999" spc="59">
                <a:solidFill>
                  <a:srgbClr val="F5F5EF"/>
                </a:solidFill>
                <a:latin typeface="Jua"/>
                <a:ea typeface="Jua"/>
                <a:cs typeface="Jua"/>
                <a:sym typeface="Jua"/>
              </a:rPr>
              <a:t>Communication – Explaining motion using scientific language, diagrams, and mathematical reasoning.</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404" t="-51113" r="0" b="-30793"/>
            </a:stretch>
          </a:blipFill>
        </p:spPr>
      </p:sp>
      <p:sp>
        <p:nvSpPr>
          <p:cNvPr name="Freeform 3" id="3"/>
          <p:cNvSpPr/>
          <p:nvPr/>
        </p:nvSpPr>
        <p:spPr>
          <a:xfrm flipH="false" flipV="false" rot="9375601">
            <a:off x="6010311" y="9273085"/>
            <a:ext cx="14650784" cy="3571129"/>
          </a:xfrm>
          <a:custGeom>
            <a:avLst/>
            <a:gdLst/>
            <a:ahLst/>
            <a:cxnLst/>
            <a:rect r="r" b="b" t="t" l="l"/>
            <a:pathLst>
              <a:path h="3571129" w="14650784">
                <a:moveTo>
                  <a:pt x="0" y="0"/>
                </a:moveTo>
                <a:lnTo>
                  <a:pt x="14650784" y="0"/>
                </a:lnTo>
                <a:lnTo>
                  <a:pt x="14650784" y="3571129"/>
                </a:lnTo>
                <a:lnTo>
                  <a:pt x="0" y="357112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1447327">
            <a:off x="8361829" y="5860797"/>
            <a:ext cx="5950288" cy="3516079"/>
          </a:xfrm>
          <a:custGeom>
            <a:avLst/>
            <a:gdLst/>
            <a:ahLst/>
            <a:cxnLst/>
            <a:rect r="r" b="b" t="t" l="l"/>
            <a:pathLst>
              <a:path h="3516079" w="5950288">
                <a:moveTo>
                  <a:pt x="0" y="0"/>
                </a:moveTo>
                <a:lnTo>
                  <a:pt x="5950288" y="0"/>
                </a:lnTo>
                <a:lnTo>
                  <a:pt x="5950288" y="3516079"/>
                </a:lnTo>
                <a:lnTo>
                  <a:pt x="0" y="351607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true" flipV="false" rot="9461127">
            <a:off x="-2458743" y="1960128"/>
            <a:ext cx="21825884" cy="5320059"/>
          </a:xfrm>
          <a:custGeom>
            <a:avLst/>
            <a:gdLst/>
            <a:ahLst/>
            <a:cxnLst/>
            <a:rect r="r" b="b" t="t" l="l"/>
            <a:pathLst>
              <a:path h="5320059" w="21825884">
                <a:moveTo>
                  <a:pt x="21825884" y="0"/>
                </a:moveTo>
                <a:lnTo>
                  <a:pt x="0" y="0"/>
                </a:lnTo>
                <a:lnTo>
                  <a:pt x="0" y="5320060"/>
                </a:lnTo>
                <a:lnTo>
                  <a:pt x="21825884" y="5320060"/>
                </a:lnTo>
                <a:lnTo>
                  <a:pt x="21825884"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6" id="6"/>
          <p:cNvSpPr/>
          <p:nvPr/>
        </p:nvSpPr>
        <p:spPr>
          <a:xfrm flipH="false" flipV="false" rot="0">
            <a:off x="5298050" y="4354585"/>
            <a:ext cx="2605099" cy="4903715"/>
          </a:xfrm>
          <a:custGeom>
            <a:avLst/>
            <a:gdLst/>
            <a:ahLst/>
            <a:cxnLst/>
            <a:rect r="r" b="b" t="t" l="l"/>
            <a:pathLst>
              <a:path h="4903715" w="2605099">
                <a:moveTo>
                  <a:pt x="0" y="0"/>
                </a:moveTo>
                <a:lnTo>
                  <a:pt x="2605098" y="0"/>
                </a:lnTo>
                <a:lnTo>
                  <a:pt x="2605098" y="4903715"/>
                </a:lnTo>
                <a:lnTo>
                  <a:pt x="0" y="4903715"/>
                </a:lnTo>
                <a:lnTo>
                  <a:pt x="0" y="0"/>
                </a:lnTo>
                <a:close/>
              </a:path>
            </a:pathLst>
          </a:custGeom>
          <a:blipFill>
            <a:blip r:embed="rId7"/>
            <a:stretch>
              <a:fillRect l="0" t="0" r="0" b="0"/>
            </a:stretch>
          </a:blipFill>
        </p:spPr>
      </p:sp>
      <p:sp>
        <p:nvSpPr>
          <p:cNvPr name="Freeform 7" id="7"/>
          <p:cNvSpPr/>
          <p:nvPr/>
        </p:nvSpPr>
        <p:spPr>
          <a:xfrm flipH="false" flipV="false" rot="0">
            <a:off x="6017273" y="3676736"/>
            <a:ext cx="316183" cy="316183"/>
          </a:xfrm>
          <a:custGeom>
            <a:avLst/>
            <a:gdLst/>
            <a:ahLst/>
            <a:cxnLst/>
            <a:rect r="r" b="b" t="t" l="l"/>
            <a:pathLst>
              <a:path h="316183" w="316183">
                <a:moveTo>
                  <a:pt x="0" y="0"/>
                </a:moveTo>
                <a:lnTo>
                  <a:pt x="316183" y="0"/>
                </a:lnTo>
                <a:lnTo>
                  <a:pt x="316183" y="316183"/>
                </a:lnTo>
                <a:lnTo>
                  <a:pt x="0" y="316183"/>
                </a:lnTo>
                <a:lnTo>
                  <a:pt x="0" y="0"/>
                </a:lnTo>
                <a:close/>
              </a:path>
            </a:pathLst>
          </a:custGeom>
          <a:blipFill>
            <a:blip r:embed="rId8"/>
            <a:stretch>
              <a:fillRect l="0" t="0" r="0" b="0"/>
            </a:stretch>
          </a:blipFill>
        </p:spPr>
      </p:sp>
      <p:sp>
        <p:nvSpPr>
          <p:cNvPr name="Freeform 8" id="8"/>
          <p:cNvSpPr/>
          <p:nvPr/>
        </p:nvSpPr>
        <p:spPr>
          <a:xfrm flipH="false" flipV="false" rot="0">
            <a:off x="6816980" y="3037514"/>
            <a:ext cx="468235" cy="468039"/>
          </a:xfrm>
          <a:custGeom>
            <a:avLst/>
            <a:gdLst/>
            <a:ahLst/>
            <a:cxnLst/>
            <a:rect r="r" b="b" t="t" l="l"/>
            <a:pathLst>
              <a:path h="468039" w="468235">
                <a:moveTo>
                  <a:pt x="0" y="0"/>
                </a:moveTo>
                <a:lnTo>
                  <a:pt x="468235" y="0"/>
                </a:lnTo>
                <a:lnTo>
                  <a:pt x="468235" y="468040"/>
                </a:lnTo>
                <a:lnTo>
                  <a:pt x="0" y="468040"/>
                </a:lnTo>
                <a:lnTo>
                  <a:pt x="0" y="0"/>
                </a:lnTo>
                <a:close/>
              </a:path>
            </a:pathLst>
          </a:custGeom>
          <a:blipFill>
            <a:blip r:embed="rId9"/>
            <a:stretch>
              <a:fillRect l="0" t="0" r="0" b="0"/>
            </a:stretch>
          </a:blipFill>
        </p:spPr>
      </p:sp>
      <p:sp>
        <p:nvSpPr>
          <p:cNvPr name="Freeform 9" id="9"/>
          <p:cNvSpPr/>
          <p:nvPr/>
        </p:nvSpPr>
        <p:spPr>
          <a:xfrm flipH="false" flipV="false" rot="0">
            <a:off x="6816980" y="1315986"/>
            <a:ext cx="620511" cy="620252"/>
          </a:xfrm>
          <a:custGeom>
            <a:avLst/>
            <a:gdLst/>
            <a:ahLst/>
            <a:cxnLst/>
            <a:rect r="r" b="b" t="t" l="l"/>
            <a:pathLst>
              <a:path h="620252" w="620511">
                <a:moveTo>
                  <a:pt x="0" y="0"/>
                </a:moveTo>
                <a:lnTo>
                  <a:pt x="620511" y="0"/>
                </a:lnTo>
                <a:lnTo>
                  <a:pt x="620511" y="620253"/>
                </a:lnTo>
                <a:lnTo>
                  <a:pt x="0" y="620253"/>
                </a:lnTo>
                <a:lnTo>
                  <a:pt x="0" y="0"/>
                </a:lnTo>
                <a:close/>
              </a:path>
            </a:pathLst>
          </a:custGeom>
          <a:blipFill>
            <a:blip r:embed="rId10"/>
            <a:stretch>
              <a:fillRect l="0" t="0" r="0" b="0"/>
            </a:stretch>
          </a:blipFill>
        </p:spPr>
      </p:sp>
      <p:sp>
        <p:nvSpPr>
          <p:cNvPr name="Freeform 10" id="10"/>
          <p:cNvSpPr/>
          <p:nvPr/>
        </p:nvSpPr>
        <p:spPr>
          <a:xfrm flipH="false" flipV="false" rot="0">
            <a:off x="5865109" y="2073384"/>
            <a:ext cx="620511" cy="620252"/>
          </a:xfrm>
          <a:custGeom>
            <a:avLst/>
            <a:gdLst/>
            <a:ahLst/>
            <a:cxnLst/>
            <a:rect r="r" b="b" t="t" l="l"/>
            <a:pathLst>
              <a:path h="620252" w="620511">
                <a:moveTo>
                  <a:pt x="0" y="0"/>
                </a:moveTo>
                <a:lnTo>
                  <a:pt x="620511" y="0"/>
                </a:lnTo>
                <a:lnTo>
                  <a:pt x="620511" y="620252"/>
                </a:lnTo>
                <a:lnTo>
                  <a:pt x="0" y="620252"/>
                </a:lnTo>
                <a:lnTo>
                  <a:pt x="0" y="0"/>
                </a:lnTo>
                <a:close/>
              </a:path>
            </a:pathLst>
          </a:custGeom>
          <a:blipFill>
            <a:blip r:embed="rId11"/>
            <a:stretch>
              <a:fillRect l="0" t="0" r="0" b="0"/>
            </a:stretch>
          </a:blipFill>
        </p:spPr>
      </p:sp>
      <p:sp>
        <p:nvSpPr>
          <p:cNvPr name="Freeform 11" id="11"/>
          <p:cNvSpPr/>
          <p:nvPr/>
        </p:nvSpPr>
        <p:spPr>
          <a:xfrm flipH="false" flipV="false" rot="0">
            <a:off x="6699921" y="3813059"/>
            <a:ext cx="234117" cy="234020"/>
          </a:xfrm>
          <a:custGeom>
            <a:avLst/>
            <a:gdLst/>
            <a:ahLst/>
            <a:cxnLst/>
            <a:rect r="r" b="b" t="t" l="l"/>
            <a:pathLst>
              <a:path h="234020" w="234117">
                <a:moveTo>
                  <a:pt x="0" y="0"/>
                </a:moveTo>
                <a:lnTo>
                  <a:pt x="234118" y="0"/>
                </a:lnTo>
                <a:lnTo>
                  <a:pt x="234118" y="234020"/>
                </a:lnTo>
                <a:lnTo>
                  <a:pt x="0" y="234020"/>
                </a:lnTo>
                <a:lnTo>
                  <a:pt x="0" y="0"/>
                </a:lnTo>
                <a:close/>
              </a:path>
            </a:pathLst>
          </a:custGeom>
          <a:blipFill>
            <a:blip r:embed="rId12"/>
            <a:stretch>
              <a:fillRect l="0" t="0" r="0" b="0"/>
            </a:stretch>
          </a:blipFill>
        </p:spPr>
      </p:sp>
      <p:sp>
        <p:nvSpPr>
          <p:cNvPr name="Freeform 12" id="12"/>
          <p:cNvSpPr/>
          <p:nvPr/>
        </p:nvSpPr>
        <p:spPr>
          <a:xfrm flipH="false" flipV="false" rot="0">
            <a:off x="6198173" y="3001082"/>
            <a:ext cx="270565" cy="270452"/>
          </a:xfrm>
          <a:custGeom>
            <a:avLst/>
            <a:gdLst/>
            <a:ahLst/>
            <a:cxnLst/>
            <a:rect r="r" b="b" t="t" l="l"/>
            <a:pathLst>
              <a:path h="270452" w="270565">
                <a:moveTo>
                  <a:pt x="0" y="0"/>
                </a:moveTo>
                <a:lnTo>
                  <a:pt x="270565" y="0"/>
                </a:lnTo>
                <a:lnTo>
                  <a:pt x="270565" y="270452"/>
                </a:lnTo>
                <a:lnTo>
                  <a:pt x="0" y="270452"/>
                </a:lnTo>
                <a:lnTo>
                  <a:pt x="0" y="0"/>
                </a:lnTo>
                <a:close/>
              </a:path>
            </a:pathLst>
          </a:custGeom>
          <a:blipFill>
            <a:blip r:embed="rId13"/>
            <a:stretch>
              <a:fillRect l="0" t="0" r="0" b="0"/>
            </a:stretch>
          </a:blipFill>
        </p:spPr>
      </p:sp>
      <p:sp>
        <p:nvSpPr>
          <p:cNvPr name="TextBox 13" id="13"/>
          <p:cNvSpPr txBox="true"/>
          <p:nvPr/>
        </p:nvSpPr>
        <p:spPr>
          <a:xfrm rot="0">
            <a:off x="8583137" y="1506797"/>
            <a:ext cx="7720568" cy="2241803"/>
          </a:xfrm>
          <a:prstGeom prst="rect">
            <a:avLst/>
          </a:prstGeom>
        </p:spPr>
        <p:txBody>
          <a:bodyPr anchor="t" rtlCol="false" tIns="0" lIns="0" bIns="0" rIns="0">
            <a:spAutoFit/>
          </a:bodyPr>
          <a:lstStyle/>
          <a:p>
            <a:pPr algn="l">
              <a:lnSpc>
                <a:spcPts val="5882"/>
              </a:lnSpc>
            </a:pPr>
            <a:r>
              <a:rPr lang="en-US" sz="5299" spc="264">
                <a:solidFill>
                  <a:srgbClr val="F5E753"/>
                </a:solidFill>
                <a:latin typeface="Wedges"/>
                <a:ea typeface="Wedges"/>
                <a:cs typeface="Wedges"/>
                <a:sym typeface="Wedges"/>
              </a:rPr>
              <a:t>Kinematics Physics Practical Examination</a:t>
            </a:r>
          </a:p>
        </p:txBody>
      </p:sp>
      <p:sp>
        <p:nvSpPr>
          <p:cNvPr name="TextBox 14" id="14"/>
          <p:cNvSpPr txBox="true"/>
          <p:nvPr/>
        </p:nvSpPr>
        <p:spPr>
          <a:xfrm rot="0">
            <a:off x="1453931" y="4476726"/>
            <a:ext cx="4201392" cy="641985"/>
          </a:xfrm>
          <a:prstGeom prst="rect">
            <a:avLst/>
          </a:prstGeom>
        </p:spPr>
        <p:txBody>
          <a:bodyPr anchor="t" rtlCol="false" tIns="0" lIns="0" bIns="0" rIns="0">
            <a:spAutoFit/>
          </a:bodyPr>
          <a:lstStyle/>
          <a:p>
            <a:pPr algn="l">
              <a:lnSpc>
                <a:spcPts val="4995"/>
              </a:lnSpc>
            </a:pPr>
            <a:r>
              <a:rPr lang="en-US" sz="4500" spc="225">
                <a:solidFill>
                  <a:srgbClr val="F5E753"/>
                </a:solidFill>
                <a:latin typeface="Wedges"/>
                <a:ea typeface="Wedges"/>
                <a:cs typeface="Wedges"/>
                <a:sym typeface="Wedges"/>
              </a:rPr>
              <a:t>ASSESSMENT</a:t>
            </a:r>
          </a:p>
        </p:txBody>
      </p:sp>
      <p:sp>
        <p:nvSpPr>
          <p:cNvPr name="Freeform 15" id="15"/>
          <p:cNvSpPr/>
          <p:nvPr/>
        </p:nvSpPr>
        <p:spPr>
          <a:xfrm flipH="false" flipV="false" rot="0">
            <a:off x="6816980" y="2369867"/>
            <a:ext cx="234117" cy="234020"/>
          </a:xfrm>
          <a:custGeom>
            <a:avLst/>
            <a:gdLst/>
            <a:ahLst/>
            <a:cxnLst/>
            <a:rect r="r" b="b" t="t" l="l"/>
            <a:pathLst>
              <a:path h="234020" w="234117">
                <a:moveTo>
                  <a:pt x="0" y="0"/>
                </a:moveTo>
                <a:lnTo>
                  <a:pt x="234117" y="0"/>
                </a:lnTo>
                <a:lnTo>
                  <a:pt x="234117" y="234019"/>
                </a:lnTo>
                <a:lnTo>
                  <a:pt x="0" y="234019"/>
                </a:lnTo>
                <a:lnTo>
                  <a:pt x="0" y="0"/>
                </a:lnTo>
                <a:close/>
              </a:path>
            </a:pathLst>
          </a:custGeom>
          <a:blipFill>
            <a:blip r:embed="rId12"/>
            <a:stretch>
              <a:fillRect l="0" t="0" r="0" b="0"/>
            </a:stretch>
          </a:blipFill>
        </p:spPr>
      </p:sp>
      <p:sp>
        <p:nvSpPr>
          <p:cNvPr name="Freeform 16" id="16"/>
          <p:cNvSpPr/>
          <p:nvPr/>
        </p:nvSpPr>
        <p:spPr>
          <a:xfrm flipH="false" flipV="false" rot="0">
            <a:off x="6383739" y="1620056"/>
            <a:ext cx="216860" cy="216860"/>
          </a:xfrm>
          <a:custGeom>
            <a:avLst/>
            <a:gdLst/>
            <a:ahLst/>
            <a:cxnLst/>
            <a:rect r="r" b="b" t="t" l="l"/>
            <a:pathLst>
              <a:path h="216860" w="216860">
                <a:moveTo>
                  <a:pt x="0" y="0"/>
                </a:moveTo>
                <a:lnTo>
                  <a:pt x="216860" y="0"/>
                </a:lnTo>
                <a:lnTo>
                  <a:pt x="216860" y="216860"/>
                </a:lnTo>
                <a:lnTo>
                  <a:pt x="0" y="216860"/>
                </a:lnTo>
                <a:lnTo>
                  <a:pt x="0" y="0"/>
                </a:lnTo>
                <a:close/>
              </a:path>
            </a:pathLst>
          </a:custGeom>
          <a:blipFill>
            <a:blip r:embed="rId8"/>
            <a:stretch>
              <a:fillRect l="0" t="0" r="0" b="0"/>
            </a:stretch>
          </a:blipFill>
        </p:spPr>
      </p:sp>
      <p:sp>
        <p:nvSpPr>
          <p:cNvPr name="Freeform 17" id="17"/>
          <p:cNvSpPr/>
          <p:nvPr/>
        </p:nvSpPr>
        <p:spPr>
          <a:xfrm flipH="false" flipV="false" rot="-1652123">
            <a:off x="-2236922" y="-1664149"/>
            <a:ext cx="11583100" cy="2823381"/>
          </a:xfrm>
          <a:custGeom>
            <a:avLst/>
            <a:gdLst/>
            <a:ahLst/>
            <a:cxnLst/>
            <a:rect r="r" b="b" t="t" l="l"/>
            <a:pathLst>
              <a:path h="2823381" w="11583100">
                <a:moveTo>
                  <a:pt x="0" y="0"/>
                </a:moveTo>
                <a:lnTo>
                  <a:pt x="11583099" y="0"/>
                </a:lnTo>
                <a:lnTo>
                  <a:pt x="11583099" y="2823380"/>
                </a:lnTo>
                <a:lnTo>
                  <a:pt x="0" y="282338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18" id="18"/>
          <p:cNvSpPr txBox="true"/>
          <p:nvPr/>
        </p:nvSpPr>
        <p:spPr>
          <a:xfrm rot="0">
            <a:off x="8828734" y="4816769"/>
            <a:ext cx="7229373" cy="2527935"/>
          </a:xfrm>
          <a:prstGeom prst="rect">
            <a:avLst/>
          </a:prstGeom>
        </p:spPr>
        <p:txBody>
          <a:bodyPr anchor="t" rtlCol="false" tIns="0" lIns="0" bIns="0" rIns="0">
            <a:spAutoFit/>
          </a:bodyPr>
          <a:lstStyle/>
          <a:p>
            <a:pPr algn="ctr">
              <a:lnSpc>
                <a:spcPts val="4995"/>
              </a:lnSpc>
            </a:pPr>
            <a:r>
              <a:rPr lang="en-US" sz="4500" spc="225">
                <a:solidFill>
                  <a:srgbClr val="FFFFFF"/>
                </a:solidFill>
                <a:latin typeface="Wedges"/>
                <a:ea typeface="Wedges"/>
                <a:cs typeface="Wedges"/>
                <a:sym typeface="Wedges"/>
              </a:rPr>
              <a:t>ASSESSMENT IS IN CLASS </a:t>
            </a:r>
          </a:p>
          <a:p>
            <a:pPr algn="ctr">
              <a:lnSpc>
                <a:spcPts val="4995"/>
              </a:lnSpc>
              <a:spcBef>
                <a:spcPct val="0"/>
              </a:spcBef>
            </a:pPr>
            <a:r>
              <a:rPr lang="en-US" sz="4500" spc="225">
                <a:solidFill>
                  <a:srgbClr val="FFFFFF"/>
                </a:solidFill>
                <a:latin typeface="Wedges"/>
                <a:ea typeface="Wedges"/>
                <a:cs typeface="Wedges"/>
                <a:sym typeface="Wedges"/>
              </a:rPr>
              <a:t>ON THE WEDNESDAY 9TH OF APRIL 2025 </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404" t="-51113" r="0" b="-30793"/>
            </a:stretch>
          </a:blipFill>
        </p:spPr>
      </p:sp>
      <p:sp>
        <p:nvSpPr>
          <p:cNvPr name="Freeform 3" id="3"/>
          <p:cNvSpPr/>
          <p:nvPr/>
        </p:nvSpPr>
        <p:spPr>
          <a:xfrm flipH="false" flipV="false" rot="9375601">
            <a:off x="6010311" y="9273085"/>
            <a:ext cx="14650784" cy="3571129"/>
          </a:xfrm>
          <a:custGeom>
            <a:avLst/>
            <a:gdLst/>
            <a:ahLst/>
            <a:cxnLst/>
            <a:rect r="r" b="b" t="t" l="l"/>
            <a:pathLst>
              <a:path h="3571129" w="14650784">
                <a:moveTo>
                  <a:pt x="0" y="0"/>
                </a:moveTo>
                <a:lnTo>
                  <a:pt x="14650784" y="0"/>
                </a:lnTo>
                <a:lnTo>
                  <a:pt x="14650784" y="3571129"/>
                </a:lnTo>
                <a:lnTo>
                  <a:pt x="0" y="357112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1447327">
            <a:off x="8361829" y="5860797"/>
            <a:ext cx="5950288" cy="3516079"/>
          </a:xfrm>
          <a:custGeom>
            <a:avLst/>
            <a:gdLst/>
            <a:ahLst/>
            <a:cxnLst/>
            <a:rect r="r" b="b" t="t" l="l"/>
            <a:pathLst>
              <a:path h="3516079" w="5950288">
                <a:moveTo>
                  <a:pt x="0" y="0"/>
                </a:moveTo>
                <a:lnTo>
                  <a:pt x="5950288" y="0"/>
                </a:lnTo>
                <a:lnTo>
                  <a:pt x="5950288" y="3516079"/>
                </a:lnTo>
                <a:lnTo>
                  <a:pt x="0" y="351607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true" flipV="false" rot="9461127">
            <a:off x="-2458743" y="1960128"/>
            <a:ext cx="21825884" cy="5320059"/>
          </a:xfrm>
          <a:custGeom>
            <a:avLst/>
            <a:gdLst/>
            <a:ahLst/>
            <a:cxnLst/>
            <a:rect r="r" b="b" t="t" l="l"/>
            <a:pathLst>
              <a:path h="5320059" w="21825884">
                <a:moveTo>
                  <a:pt x="21825884" y="0"/>
                </a:moveTo>
                <a:lnTo>
                  <a:pt x="0" y="0"/>
                </a:lnTo>
                <a:lnTo>
                  <a:pt x="0" y="5320060"/>
                </a:lnTo>
                <a:lnTo>
                  <a:pt x="21825884" y="5320060"/>
                </a:lnTo>
                <a:lnTo>
                  <a:pt x="21825884"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6" id="6"/>
          <p:cNvSpPr/>
          <p:nvPr/>
        </p:nvSpPr>
        <p:spPr>
          <a:xfrm flipH="false" flipV="false" rot="0">
            <a:off x="5298050" y="4354585"/>
            <a:ext cx="2605099" cy="4903715"/>
          </a:xfrm>
          <a:custGeom>
            <a:avLst/>
            <a:gdLst/>
            <a:ahLst/>
            <a:cxnLst/>
            <a:rect r="r" b="b" t="t" l="l"/>
            <a:pathLst>
              <a:path h="4903715" w="2605099">
                <a:moveTo>
                  <a:pt x="0" y="0"/>
                </a:moveTo>
                <a:lnTo>
                  <a:pt x="2605098" y="0"/>
                </a:lnTo>
                <a:lnTo>
                  <a:pt x="2605098" y="4903715"/>
                </a:lnTo>
                <a:lnTo>
                  <a:pt x="0" y="4903715"/>
                </a:lnTo>
                <a:lnTo>
                  <a:pt x="0" y="0"/>
                </a:lnTo>
                <a:close/>
              </a:path>
            </a:pathLst>
          </a:custGeom>
          <a:blipFill>
            <a:blip r:embed="rId7"/>
            <a:stretch>
              <a:fillRect l="0" t="0" r="0" b="0"/>
            </a:stretch>
          </a:blipFill>
        </p:spPr>
      </p:sp>
      <p:sp>
        <p:nvSpPr>
          <p:cNvPr name="Freeform 7" id="7"/>
          <p:cNvSpPr/>
          <p:nvPr/>
        </p:nvSpPr>
        <p:spPr>
          <a:xfrm flipH="false" flipV="false" rot="0">
            <a:off x="6017273" y="3676736"/>
            <a:ext cx="316183" cy="316183"/>
          </a:xfrm>
          <a:custGeom>
            <a:avLst/>
            <a:gdLst/>
            <a:ahLst/>
            <a:cxnLst/>
            <a:rect r="r" b="b" t="t" l="l"/>
            <a:pathLst>
              <a:path h="316183" w="316183">
                <a:moveTo>
                  <a:pt x="0" y="0"/>
                </a:moveTo>
                <a:lnTo>
                  <a:pt x="316183" y="0"/>
                </a:lnTo>
                <a:lnTo>
                  <a:pt x="316183" y="316183"/>
                </a:lnTo>
                <a:lnTo>
                  <a:pt x="0" y="316183"/>
                </a:lnTo>
                <a:lnTo>
                  <a:pt x="0" y="0"/>
                </a:lnTo>
                <a:close/>
              </a:path>
            </a:pathLst>
          </a:custGeom>
          <a:blipFill>
            <a:blip r:embed="rId8"/>
            <a:stretch>
              <a:fillRect l="0" t="0" r="0" b="0"/>
            </a:stretch>
          </a:blipFill>
        </p:spPr>
      </p:sp>
      <p:sp>
        <p:nvSpPr>
          <p:cNvPr name="Freeform 8" id="8"/>
          <p:cNvSpPr/>
          <p:nvPr/>
        </p:nvSpPr>
        <p:spPr>
          <a:xfrm flipH="false" flipV="false" rot="0">
            <a:off x="6816980" y="3037514"/>
            <a:ext cx="468235" cy="468039"/>
          </a:xfrm>
          <a:custGeom>
            <a:avLst/>
            <a:gdLst/>
            <a:ahLst/>
            <a:cxnLst/>
            <a:rect r="r" b="b" t="t" l="l"/>
            <a:pathLst>
              <a:path h="468039" w="468235">
                <a:moveTo>
                  <a:pt x="0" y="0"/>
                </a:moveTo>
                <a:lnTo>
                  <a:pt x="468235" y="0"/>
                </a:lnTo>
                <a:lnTo>
                  <a:pt x="468235" y="468040"/>
                </a:lnTo>
                <a:lnTo>
                  <a:pt x="0" y="468040"/>
                </a:lnTo>
                <a:lnTo>
                  <a:pt x="0" y="0"/>
                </a:lnTo>
                <a:close/>
              </a:path>
            </a:pathLst>
          </a:custGeom>
          <a:blipFill>
            <a:blip r:embed="rId9"/>
            <a:stretch>
              <a:fillRect l="0" t="0" r="0" b="0"/>
            </a:stretch>
          </a:blipFill>
        </p:spPr>
      </p:sp>
      <p:sp>
        <p:nvSpPr>
          <p:cNvPr name="Freeform 9" id="9"/>
          <p:cNvSpPr/>
          <p:nvPr/>
        </p:nvSpPr>
        <p:spPr>
          <a:xfrm flipH="false" flipV="false" rot="0">
            <a:off x="6816980" y="1315986"/>
            <a:ext cx="620511" cy="620252"/>
          </a:xfrm>
          <a:custGeom>
            <a:avLst/>
            <a:gdLst/>
            <a:ahLst/>
            <a:cxnLst/>
            <a:rect r="r" b="b" t="t" l="l"/>
            <a:pathLst>
              <a:path h="620252" w="620511">
                <a:moveTo>
                  <a:pt x="0" y="0"/>
                </a:moveTo>
                <a:lnTo>
                  <a:pt x="620511" y="0"/>
                </a:lnTo>
                <a:lnTo>
                  <a:pt x="620511" y="620253"/>
                </a:lnTo>
                <a:lnTo>
                  <a:pt x="0" y="620253"/>
                </a:lnTo>
                <a:lnTo>
                  <a:pt x="0" y="0"/>
                </a:lnTo>
                <a:close/>
              </a:path>
            </a:pathLst>
          </a:custGeom>
          <a:blipFill>
            <a:blip r:embed="rId10"/>
            <a:stretch>
              <a:fillRect l="0" t="0" r="0" b="0"/>
            </a:stretch>
          </a:blipFill>
        </p:spPr>
      </p:sp>
      <p:sp>
        <p:nvSpPr>
          <p:cNvPr name="Freeform 10" id="10"/>
          <p:cNvSpPr/>
          <p:nvPr/>
        </p:nvSpPr>
        <p:spPr>
          <a:xfrm flipH="false" flipV="false" rot="0">
            <a:off x="5865109" y="2073384"/>
            <a:ext cx="620511" cy="620252"/>
          </a:xfrm>
          <a:custGeom>
            <a:avLst/>
            <a:gdLst/>
            <a:ahLst/>
            <a:cxnLst/>
            <a:rect r="r" b="b" t="t" l="l"/>
            <a:pathLst>
              <a:path h="620252" w="620511">
                <a:moveTo>
                  <a:pt x="0" y="0"/>
                </a:moveTo>
                <a:lnTo>
                  <a:pt x="620511" y="0"/>
                </a:lnTo>
                <a:lnTo>
                  <a:pt x="620511" y="620252"/>
                </a:lnTo>
                <a:lnTo>
                  <a:pt x="0" y="620252"/>
                </a:lnTo>
                <a:lnTo>
                  <a:pt x="0" y="0"/>
                </a:lnTo>
                <a:close/>
              </a:path>
            </a:pathLst>
          </a:custGeom>
          <a:blipFill>
            <a:blip r:embed="rId11"/>
            <a:stretch>
              <a:fillRect l="0" t="0" r="0" b="0"/>
            </a:stretch>
          </a:blipFill>
        </p:spPr>
      </p:sp>
      <p:sp>
        <p:nvSpPr>
          <p:cNvPr name="Freeform 11" id="11"/>
          <p:cNvSpPr/>
          <p:nvPr/>
        </p:nvSpPr>
        <p:spPr>
          <a:xfrm flipH="false" flipV="false" rot="0">
            <a:off x="6699921" y="3813059"/>
            <a:ext cx="234117" cy="234020"/>
          </a:xfrm>
          <a:custGeom>
            <a:avLst/>
            <a:gdLst/>
            <a:ahLst/>
            <a:cxnLst/>
            <a:rect r="r" b="b" t="t" l="l"/>
            <a:pathLst>
              <a:path h="234020" w="234117">
                <a:moveTo>
                  <a:pt x="0" y="0"/>
                </a:moveTo>
                <a:lnTo>
                  <a:pt x="234118" y="0"/>
                </a:lnTo>
                <a:lnTo>
                  <a:pt x="234118" y="234020"/>
                </a:lnTo>
                <a:lnTo>
                  <a:pt x="0" y="234020"/>
                </a:lnTo>
                <a:lnTo>
                  <a:pt x="0" y="0"/>
                </a:lnTo>
                <a:close/>
              </a:path>
            </a:pathLst>
          </a:custGeom>
          <a:blipFill>
            <a:blip r:embed="rId12"/>
            <a:stretch>
              <a:fillRect l="0" t="0" r="0" b="0"/>
            </a:stretch>
          </a:blipFill>
        </p:spPr>
      </p:sp>
      <p:sp>
        <p:nvSpPr>
          <p:cNvPr name="Freeform 12" id="12"/>
          <p:cNvSpPr/>
          <p:nvPr/>
        </p:nvSpPr>
        <p:spPr>
          <a:xfrm flipH="false" flipV="false" rot="0">
            <a:off x="6198173" y="3001082"/>
            <a:ext cx="270565" cy="270452"/>
          </a:xfrm>
          <a:custGeom>
            <a:avLst/>
            <a:gdLst/>
            <a:ahLst/>
            <a:cxnLst/>
            <a:rect r="r" b="b" t="t" l="l"/>
            <a:pathLst>
              <a:path h="270452" w="270565">
                <a:moveTo>
                  <a:pt x="0" y="0"/>
                </a:moveTo>
                <a:lnTo>
                  <a:pt x="270565" y="0"/>
                </a:lnTo>
                <a:lnTo>
                  <a:pt x="270565" y="270452"/>
                </a:lnTo>
                <a:lnTo>
                  <a:pt x="0" y="270452"/>
                </a:lnTo>
                <a:lnTo>
                  <a:pt x="0" y="0"/>
                </a:lnTo>
                <a:close/>
              </a:path>
            </a:pathLst>
          </a:custGeom>
          <a:blipFill>
            <a:blip r:embed="rId13"/>
            <a:stretch>
              <a:fillRect l="0" t="0" r="0" b="0"/>
            </a:stretch>
          </a:blipFill>
        </p:spPr>
      </p:sp>
      <p:sp>
        <p:nvSpPr>
          <p:cNvPr name="TextBox 13" id="13"/>
          <p:cNvSpPr txBox="true"/>
          <p:nvPr/>
        </p:nvSpPr>
        <p:spPr>
          <a:xfrm rot="0">
            <a:off x="8583137" y="1506797"/>
            <a:ext cx="7720568" cy="2241803"/>
          </a:xfrm>
          <a:prstGeom prst="rect">
            <a:avLst/>
          </a:prstGeom>
        </p:spPr>
        <p:txBody>
          <a:bodyPr anchor="t" rtlCol="false" tIns="0" lIns="0" bIns="0" rIns="0">
            <a:spAutoFit/>
          </a:bodyPr>
          <a:lstStyle/>
          <a:p>
            <a:pPr algn="l">
              <a:lnSpc>
                <a:spcPts val="5882"/>
              </a:lnSpc>
            </a:pPr>
            <a:r>
              <a:rPr lang="en-US" sz="5299" spc="264">
                <a:solidFill>
                  <a:srgbClr val="F5E753"/>
                </a:solidFill>
                <a:latin typeface="Wedges"/>
                <a:ea typeface="Wedges"/>
                <a:cs typeface="Wedges"/>
                <a:sym typeface="Wedges"/>
              </a:rPr>
              <a:t>Kinematics Physics Practical Examination</a:t>
            </a:r>
          </a:p>
        </p:txBody>
      </p:sp>
      <p:sp>
        <p:nvSpPr>
          <p:cNvPr name="TextBox 14" id="14"/>
          <p:cNvSpPr txBox="true"/>
          <p:nvPr/>
        </p:nvSpPr>
        <p:spPr>
          <a:xfrm rot="0">
            <a:off x="1453931" y="4476726"/>
            <a:ext cx="4201392" cy="641985"/>
          </a:xfrm>
          <a:prstGeom prst="rect">
            <a:avLst/>
          </a:prstGeom>
        </p:spPr>
        <p:txBody>
          <a:bodyPr anchor="t" rtlCol="false" tIns="0" lIns="0" bIns="0" rIns="0">
            <a:spAutoFit/>
          </a:bodyPr>
          <a:lstStyle/>
          <a:p>
            <a:pPr algn="l">
              <a:lnSpc>
                <a:spcPts val="4995"/>
              </a:lnSpc>
            </a:pPr>
            <a:r>
              <a:rPr lang="en-US" sz="4500" spc="225">
                <a:solidFill>
                  <a:srgbClr val="F5E753"/>
                </a:solidFill>
                <a:latin typeface="Wedges"/>
                <a:ea typeface="Wedges"/>
                <a:cs typeface="Wedges"/>
                <a:sym typeface="Wedges"/>
              </a:rPr>
              <a:t>ASSESSMENT</a:t>
            </a:r>
          </a:p>
        </p:txBody>
      </p:sp>
      <p:sp>
        <p:nvSpPr>
          <p:cNvPr name="Freeform 15" id="15"/>
          <p:cNvSpPr/>
          <p:nvPr/>
        </p:nvSpPr>
        <p:spPr>
          <a:xfrm flipH="false" flipV="false" rot="0">
            <a:off x="6816980" y="2369867"/>
            <a:ext cx="234117" cy="234020"/>
          </a:xfrm>
          <a:custGeom>
            <a:avLst/>
            <a:gdLst/>
            <a:ahLst/>
            <a:cxnLst/>
            <a:rect r="r" b="b" t="t" l="l"/>
            <a:pathLst>
              <a:path h="234020" w="234117">
                <a:moveTo>
                  <a:pt x="0" y="0"/>
                </a:moveTo>
                <a:lnTo>
                  <a:pt x="234117" y="0"/>
                </a:lnTo>
                <a:lnTo>
                  <a:pt x="234117" y="234019"/>
                </a:lnTo>
                <a:lnTo>
                  <a:pt x="0" y="234019"/>
                </a:lnTo>
                <a:lnTo>
                  <a:pt x="0" y="0"/>
                </a:lnTo>
                <a:close/>
              </a:path>
            </a:pathLst>
          </a:custGeom>
          <a:blipFill>
            <a:blip r:embed="rId12"/>
            <a:stretch>
              <a:fillRect l="0" t="0" r="0" b="0"/>
            </a:stretch>
          </a:blipFill>
        </p:spPr>
      </p:sp>
      <p:sp>
        <p:nvSpPr>
          <p:cNvPr name="Freeform 16" id="16"/>
          <p:cNvSpPr/>
          <p:nvPr/>
        </p:nvSpPr>
        <p:spPr>
          <a:xfrm flipH="false" flipV="false" rot="0">
            <a:off x="6383739" y="1620056"/>
            <a:ext cx="216860" cy="216860"/>
          </a:xfrm>
          <a:custGeom>
            <a:avLst/>
            <a:gdLst/>
            <a:ahLst/>
            <a:cxnLst/>
            <a:rect r="r" b="b" t="t" l="l"/>
            <a:pathLst>
              <a:path h="216860" w="216860">
                <a:moveTo>
                  <a:pt x="0" y="0"/>
                </a:moveTo>
                <a:lnTo>
                  <a:pt x="216860" y="0"/>
                </a:lnTo>
                <a:lnTo>
                  <a:pt x="216860" y="216860"/>
                </a:lnTo>
                <a:lnTo>
                  <a:pt x="0" y="216860"/>
                </a:lnTo>
                <a:lnTo>
                  <a:pt x="0" y="0"/>
                </a:lnTo>
                <a:close/>
              </a:path>
            </a:pathLst>
          </a:custGeom>
          <a:blipFill>
            <a:blip r:embed="rId8"/>
            <a:stretch>
              <a:fillRect l="0" t="0" r="0" b="0"/>
            </a:stretch>
          </a:blipFill>
        </p:spPr>
      </p:sp>
      <p:sp>
        <p:nvSpPr>
          <p:cNvPr name="Freeform 17" id="17"/>
          <p:cNvSpPr/>
          <p:nvPr/>
        </p:nvSpPr>
        <p:spPr>
          <a:xfrm flipH="false" flipV="false" rot="-1652123">
            <a:off x="-2236922" y="-1664149"/>
            <a:ext cx="11583100" cy="2823381"/>
          </a:xfrm>
          <a:custGeom>
            <a:avLst/>
            <a:gdLst/>
            <a:ahLst/>
            <a:cxnLst/>
            <a:rect r="r" b="b" t="t" l="l"/>
            <a:pathLst>
              <a:path h="2823381" w="11583100">
                <a:moveTo>
                  <a:pt x="0" y="0"/>
                </a:moveTo>
                <a:lnTo>
                  <a:pt x="11583099" y="0"/>
                </a:lnTo>
                <a:lnTo>
                  <a:pt x="11583099" y="2823380"/>
                </a:lnTo>
                <a:lnTo>
                  <a:pt x="0" y="282338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18" id="18"/>
          <p:cNvSpPr txBox="true"/>
          <p:nvPr/>
        </p:nvSpPr>
        <p:spPr>
          <a:xfrm rot="0">
            <a:off x="8454199" y="4392685"/>
            <a:ext cx="9144000" cy="4119563"/>
          </a:xfrm>
          <a:prstGeom prst="rect">
            <a:avLst/>
          </a:prstGeom>
        </p:spPr>
        <p:txBody>
          <a:bodyPr anchor="t" rtlCol="false" tIns="0" lIns="0" bIns="0" rIns="0">
            <a:spAutoFit/>
          </a:bodyPr>
          <a:lstStyle/>
          <a:p>
            <a:pPr algn="ctr">
              <a:lnSpc>
                <a:spcPts val="4440"/>
              </a:lnSpc>
            </a:pPr>
            <a:r>
              <a:rPr lang="en-US" sz="4000" spc="200">
                <a:solidFill>
                  <a:srgbClr val="5FA82D"/>
                </a:solidFill>
                <a:latin typeface="Wedges"/>
                <a:ea typeface="Wedges"/>
                <a:cs typeface="Wedges"/>
                <a:sym typeface="Wedges"/>
              </a:rPr>
              <a:t>THIS UPCOMING ASSESSMENT REQUIRES STUDENTS TO BRING: </a:t>
            </a:r>
          </a:p>
          <a:p>
            <a:pPr algn="ctr">
              <a:lnSpc>
                <a:spcPts val="4440"/>
              </a:lnSpc>
            </a:pPr>
          </a:p>
          <a:p>
            <a:pPr algn="l">
              <a:lnSpc>
                <a:spcPts val="3885"/>
              </a:lnSpc>
            </a:pPr>
            <a:r>
              <a:rPr lang="en-US" sz="3500" spc="175">
                <a:solidFill>
                  <a:srgbClr val="FFFFFF"/>
                </a:solidFill>
                <a:latin typeface="Wedges"/>
                <a:ea typeface="Wedges"/>
                <a:cs typeface="Wedges"/>
                <a:sym typeface="Wedges"/>
              </a:rPr>
              <a:t>-CALCULATOR</a:t>
            </a:r>
          </a:p>
          <a:p>
            <a:pPr algn="l">
              <a:lnSpc>
                <a:spcPts val="3885"/>
              </a:lnSpc>
            </a:pPr>
            <a:r>
              <a:rPr lang="en-US" sz="3500" spc="175">
                <a:solidFill>
                  <a:srgbClr val="FFFFFF"/>
                </a:solidFill>
                <a:latin typeface="Wedges"/>
                <a:ea typeface="Wedges"/>
                <a:cs typeface="Wedges"/>
                <a:sym typeface="Wedges"/>
              </a:rPr>
              <a:t>-PENCIL </a:t>
            </a:r>
          </a:p>
          <a:p>
            <a:pPr algn="l">
              <a:lnSpc>
                <a:spcPts val="3885"/>
              </a:lnSpc>
            </a:pPr>
            <a:r>
              <a:rPr lang="en-US" sz="3500" spc="175">
                <a:solidFill>
                  <a:srgbClr val="FFFFFF"/>
                </a:solidFill>
                <a:latin typeface="Wedges"/>
                <a:ea typeface="Wedges"/>
                <a:cs typeface="Wedges"/>
                <a:sym typeface="Wedges"/>
              </a:rPr>
              <a:t>-PEN</a:t>
            </a:r>
          </a:p>
          <a:p>
            <a:pPr algn="l">
              <a:lnSpc>
                <a:spcPts val="3885"/>
              </a:lnSpc>
            </a:pPr>
            <a:r>
              <a:rPr lang="en-US" sz="3500" spc="175">
                <a:solidFill>
                  <a:srgbClr val="FFFFFF"/>
                </a:solidFill>
                <a:latin typeface="Wedges"/>
                <a:ea typeface="Wedges"/>
                <a:cs typeface="Wedges"/>
                <a:sym typeface="Wedges"/>
              </a:rPr>
              <a:t>-RULER </a:t>
            </a:r>
          </a:p>
          <a:p>
            <a:pPr algn="l">
              <a:lnSpc>
                <a:spcPts val="3885"/>
              </a:lnSpc>
              <a:spcBef>
                <a:spcPct val="0"/>
              </a:spcBef>
            </a:pPr>
            <a:r>
              <a:rPr lang="en-US" sz="3500" spc="175">
                <a:solidFill>
                  <a:srgbClr val="FFFFFF"/>
                </a:solidFill>
                <a:latin typeface="Wedges"/>
                <a:ea typeface="Wedges"/>
                <a:cs typeface="Wedges"/>
                <a:sym typeface="Wedges"/>
              </a:rPr>
              <a:t>-ERASER </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404" t="-51113" r="0" b="-30793"/>
            </a:stretch>
          </a:blipFill>
        </p:spPr>
      </p:sp>
      <p:sp>
        <p:nvSpPr>
          <p:cNvPr name="Freeform 3" id="3"/>
          <p:cNvSpPr/>
          <p:nvPr/>
        </p:nvSpPr>
        <p:spPr>
          <a:xfrm flipH="false" flipV="false" rot="9695279">
            <a:off x="12154021" y="4535012"/>
            <a:ext cx="5950288" cy="3516079"/>
          </a:xfrm>
          <a:custGeom>
            <a:avLst/>
            <a:gdLst/>
            <a:ahLst/>
            <a:cxnLst/>
            <a:rect r="r" b="b" t="t" l="l"/>
            <a:pathLst>
              <a:path h="3516079" w="5950288">
                <a:moveTo>
                  <a:pt x="0" y="0"/>
                </a:moveTo>
                <a:lnTo>
                  <a:pt x="5950288" y="0"/>
                </a:lnTo>
                <a:lnTo>
                  <a:pt x="5950288" y="3516080"/>
                </a:lnTo>
                <a:lnTo>
                  <a:pt x="0" y="351608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true" flipV="false" rot="9241229">
            <a:off x="-3925744" y="1837890"/>
            <a:ext cx="21825884" cy="5320059"/>
          </a:xfrm>
          <a:custGeom>
            <a:avLst/>
            <a:gdLst/>
            <a:ahLst/>
            <a:cxnLst/>
            <a:rect r="r" b="b" t="t" l="l"/>
            <a:pathLst>
              <a:path h="5320059" w="21825884">
                <a:moveTo>
                  <a:pt x="21825884" y="0"/>
                </a:moveTo>
                <a:lnTo>
                  <a:pt x="0" y="0"/>
                </a:lnTo>
                <a:lnTo>
                  <a:pt x="0" y="5320060"/>
                </a:lnTo>
                <a:lnTo>
                  <a:pt x="21825884" y="5320060"/>
                </a:lnTo>
                <a:lnTo>
                  <a:pt x="21825884"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1872022">
            <a:off x="-2332717" y="-1411690"/>
            <a:ext cx="11583100" cy="2823381"/>
          </a:xfrm>
          <a:custGeom>
            <a:avLst/>
            <a:gdLst/>
            <a:ahLst/>
            <a:cxnLst/>
            <a:rect r="r" b="b" t="t" l="l"/>
            <a:pathLst>
              <a:path h="2823381" w="11583100">
                <a:moveTo>
                  <a:pt x="0" y="0"/>
                </a:moveTo>
                <a:lnTo>
                  <a:pt x="11583100" y="0"/>
                </a:lnTo>
                <a:lnTo>
                  <a:pt x="11583100" y="2823380"/>
                </a:lnTo>
                <a:lnTo>
                  <a:pt x="0" y="282338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false" flipV="false" rot="9155702">
            <a:off x="7238881" y="8739050"/>
            <a:ext cx="14650784" cy="3571129"/>
          </a:xfrm>
          <a:custGeom>
            <a:avLst/>
            <a:gdLst/>
            <a:ahLst/>
            <a:cxnLst/>
            <a:rect r="r" b="b" t="t" l="l"/>
            <a:pathLst>
              <a:path h="3571129" w="14650784">
                <a:moveTo>
                  <a:pt x="0" y="0"/>
                </a:moveTo>
                <a:lnTo>
                  <a:pt x="14650784" y="0"/>
                </a:lnTo>
                <a:lnTo>
                  <a:pt x="14650784" y="3571129"/>
                </a:lnTo>
                <a:lnTo>
                  <a:pt x="0" y="357112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7" id="7"/>
          <p:cNvSpPr/>
          <p:nvPr/>
        </p:nvSpPr>
        <p:spPr>
          <a:xfrm flipH="false" flipV="false" rot="0">
            <a:off x="1271750" y="3685314"/>
            <a:ext cx="6914063" cy="4378907"/>
          </a:xfrm>
          <a:custGeom>
            <a:avLst/>
            <a:gdLst/>
            <a:ahLst/>
            <a:cxnLst/>
            <a:rect r="r" b="b" t="t" l="l"/>
            <a:pathLst>
              <a:path h="4378907" w="6914063">
                <a:moveTo>
                  <a:pt x="0" y="0"/>
                </a:moveTo>
                <a:lnTo>
                  <a:pt x="6914063" y="0"/>
                </a:lnTo>
                <a:lnTo>
                  <a:pt x="6914063" y="4378907"/>
                </a:lnTo>
                <a:lnTo>
                  <a:pt x="0" y="4378907"/>
                </a:lnTo>
                <a:lnTo>
                  <a:pt x="0" y="0"/>
                </a:lnTo>
                <a:close/>
              </a:path>
            </a:pathLst>
          </a:custGeom>
          <a:blipFill>
            <a:blip r:embed="rId7"/>
            <a:stretch>
              <a:fillRect l="0" t="0" r="0" b="0"/>
            </a:stretch>
          </a:blipFill>
        </p:spPr>
      </p:sp>
      <p:sp>
        <p:nvSpPr>
          <p:cNvPr name="TextBox 8" id="8"/>
          <p:cNvSpPr txBox="true"/>
          <p:nvPr/>
        </p:nvSpPr>
        <p:spPr>
          <a:xfrm rot="0">
            <a:off x="4728781" y="2406672"/>
            <a:ext cx="8830437" cy="344805"/>
          </a:xfrm>
          <a:prstGeom prst="rect">
            <a:avLst/>
          </a:prstGeom>
        </p:spPr>
        <p:txBody>
          <a:bodyPr anchor="t" rtlCol="false" tIns="0" lIns="0" bIns="0" rIns="0">
            <a:spAutoFit/>
          </a:bodyPr>
          <a:lstStyle/>
          <a:p>
            <a:pPr algn="ctr">
              <a:lnSpc>
                <a:spcPts val="2550"/>
              </a:lnSpc>
            </a:pPr>
          </a:p>
        </p:txBody>
      </p:sp>
      <p:sp>
        <p:nvSpPr>
          <p:cNvPr name="TextBox 9" id="9"/>
          <p:cNvSpPr txBox="true"/>
          <p:nvPr/>
        </p:nvSpPr>
        <p:spPr>
          <a:xfrm rot="0">
            <a:off x="3158835" y="1555250"/>
            <a:ext cx="11970330" cy="931544"/>
          </a:xfrm>
          <a:prstGeom prst="rect">
            <a:avLst/>
          </a:prstGeom>
        </p:spPr>
        <p:txBody>
          <a:bodyPr anchor="t" rtlCol="false" tIns="0" lIns="0" bIns="0" rIns="0">
            <a:spAutoFit/>
          </a:bodyPr>
          <a:lstStyle/>
          <a:p>
            <a:pPr algn="ctr">
              <a:lnSpc>
                <a:spcPts val="7214"/>
              </a:lnSpc>
            </a:pPr>
            <a:r>
              <a:rPr lang="en-US" sz="6499" spc="324">
                <a:solidFill>
                  <a:srgbClr val="F5E753"/>
                </a:solidFill>
                <a:latin typeface="Wedges"/>
                <a:ea typeface="Wedges"/>
                <a:cs typeface="Wedges"/>
                <a:sym typeface="Wedges"/>
              </a:rPr>
              <a:t>HOMEWORK</a:t>
            </a:r>
          </a:p>
        </p:txBody>
      </p:sp>
      <p:sp>
        <p:nvSpPr>
          <p:cNvPr name="TextBox 10" id="10"/>
          <p:cNvSpPr txBox="true"/>
          <p:nvPr/>
        </p:nvSpPr>
        <p:spPr>
          <a:xfrm rot="0">
            <a:off x="8440679" y="4335995"/>
            <a:ext cx="8818621" cy="5193031"/>
          </a:xfrm>
          <a:prstGeom prst="rect">
            <a:avLst/>
          </a:prstGeom>
        </p:spPr>
        <p:txBody>
          <a:bodyPr anchor="t" rtlCol="false" tIns="0" lIns="0" bIns="0" rIns="0">
            <a:spAutoFit/>
          </a:bodyPr>
          <a:lstStyle/>
          <a:p>
            <a:pPr algn="ctr" marL="561336" indent="-280668" lvl="1">
              <a:lnSpc>
                <a:spcPts val="4159"/>
              </a:lnSpc>
              <a:buFont typeface="Arial"/>
              <a:buChar char="•"/>
            </a:pPr>
            <a:r>
              <a:rPr lang="en-US" sz="2599" spc="51">
                <a:solidFill>
                  <a:srgbClr val="F5F5EF"/>
                </a:solidFill>
                <a:latin typeface="Jua"/>
                <a:ea typeface="Jua"/>
                <a:cs typeface="Jua"/>
                <a:sym typeface="Jua"/>
              </a:rPr>
              <a:t>This is normally recieve it everyday in the form of sample questinos in their booklet. </a:t>
            </a:r>
          </a:p>
          <a:p>
            <a:pPr algn="ctr" marL="561336" indent="-280668" lvl="1">
              <a:lnSpc>
                <a:spcPts val="4159"/>
              </a:lnSpc>
              <a:buFont typeface="Arial"/>
              <a:buChar char="•"/>
            </a:pPr>
            <a:r>
              <a:rPr lang="en-US" sz="2599" spc="51">
                <a:solidFill>
                  <a:srgbClr val="F5F5EF"/>
                </a:solidFill>
                <a:latin typeface="Jua"/>
                <a:ea typeface="Jua"/>
                <a:cs typeface="Jua"/>
                <a:sym typeface="Jua"/>
              </a:rPr>
              <a:t>Students also have access to Edrolo and Atomi to help with understanding concepts when they are not at school. </a:t>
            </a:r>
          </a:p>
          <a:p>
            <a:pPr algn="ctr" marL="561336" indent="-280668" lvl="1">
              <a:lnSpc>
                <a:spcPts val="4159"/>
              </a:lnSpc>
              <a:buFont typeface="Arial"/>
              <a:buChar char="•"/>
            </a:pPr>
            <a:r>
              <a:rPr lang="en-US" sz="2599" spc="51">
                <a:solidFill>
                  <a:srgbClr val="F5F5EF"/>
                </a:solidFill>
                <a:latin typeface="Jua"/>
                <a:ea typeface="Jua"/>
                <a:cs typeface="Jua"/>
                <a:sym typeface="Jua"/>
              </a:rPr>
              <a:t>Students Booklet work is kept up to date and is checked every lesson.</a:t>
            </a:r>
          </a:p>
          <a:p>
            <a:pPr algn="ctr" marL="561336" indent="-280668" lvl="1">
              <a:lnSpc>
                <a:spcPts val="4159"/>
              </a:lnSpc>
              <a:buFont typeface="Arial"/>
              <a:buChar char="•"/>
            </a:pPr>
            <a:r>
              <a:rPr lang="en-US" sz="2599" spc="51">
                <a:solidFill>
                  <a:srgbClr val="F5F5EF"/>
                </a:solidFill>
                <a:latin typeface="Jua"/>
                <a:ea typeface="Jua"/>
                <a:cs typeface="Jua"/>
                <a:sym typeface="Jua"/>
              </a:rPr>
              <a:t>Support is provided in and outside of class time at lunch or recess if students have any questions. </a:t>
            </a:r>
          </a:p>
          <a:p>
            <a:pPr algn="ctr" marL="0" indent="0" lvl="0">
              <a:lnSpc>
                <a:spcPts val="3519"/>
              </a:lnSpc>
              <a:spcBef>
                <a:spcPct val="0"/>
              </a:spcBef>
            </a:pPr>
          </a:p>
        </p:txBody>
      </p:sp>
      <p:sp>
        <p:nvSpPr>
          <p:cNvPr name="TextBox 11" id="11"/>
          <p:cNvSpPr txBox="true"/>
          <p:nvPr/>
        </p:nvSpPr>
        <p:spPr>
          <a:xfrm rot="0">
            <a:off x="10299021" y="2724337"/>
            <a:ext cx="5508254" cy="1960054"/>
          </a:xfrm>
          <a:prstGeom prst="rect">
            <a:avLst/>
          </a:prstGeom>
        </p:spPr>
        <p:txBody>
          <a:bodyPr anchor="t" rtlCol="false" tIns="0" lIns="0" bIns="0" rIns="0">
            <a:spAutoFit/>
          </a:bodyPr>
          <a:lstStyle/>
          <a:p>
            <a:pPr algn="ctr">
              <a:lnSpc>
                <a:spcPts val="4328"/>
              </a:lnSpc>
            </a:pPr>
            <a:r>
              <a:rPr lang="en-US" sz="3899" spc="194">
                <a:solidFill>
                  <a:srgbClr val="F5E753"/>
                </a:solidFill>
                <a:latin typeface="Wedges"/>
                <a:ea typeface="Wedges"/>
                <a:cs typeface="Wedges"/>
                <a:sym typeface="Wedges"/>
              </a:rPr>
              <a:t>Students recieve homework everyday</a:t>
            </a:r>
          </a:p>
          <a:p>
            <a:pPr algn="ctr">
              <a:lnSpc>
                <a:spcPts val="2664"/>
              </a:lnSpc>
            </a:pP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404" t="-51113" r="0" b="-30793"/>
            </a:stretch>
          </a:blipFill>
        </p:spPr>
      </p:sp>
      <p:sp>
        <p:nvSpPr>
          <p:cNvPr name="Freeform 3" id="3"/>
          <p:cNvSpPr/>
          <p:nvPr/>
        </p:nvSpPr>
        <p:spPr>
          <a:xfrm flipH="false" flipV="false" rot="-1222097">
            <a:off x="6091942" y="6151529"/>
            <a:ext cx="5950288" cy="3516079"/>
          </a:xfrm>
          <a:custGeom>
            <a:avLst/>
            <a:gdLst/>
            <a:ahLst/>
            <a:cxnLst/>
            <a:rect r="r" b="b" t="t" l="l"/>
            <a:pathLst>
              <a:path h="3516079" w="5950288">
                <a:moveTo>
                  <a:pt x="0" y="0"/>
                </a:moveTo>
                <a:lnTo>
                  <a:pt x="5950287" y="0"/>
                </a:lnTo>
                <a:lnTo>
                  <a:pt x="5950287" y="3516079"/>
                </a:lnTo>
                <a:lnTo>
                  <a:pt x="0" y="351607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true" flipV="false" rot="9686357">
            <a:off x="-2746533" y="1631606"/>
            <a:ext cx="21825884" cy="5320059"/>
          </a:xfrm>
          <a:custGeom>
            <a:avLst/>
            <a:gdLst/>
            <a:ahLst/>
            <a:cxnLst/>
            <a:rect r="r" b="b" t="t" l="l"/>
            <a:pathLst>
              <a:path h="5320059" w="21825884">
                <a:moveTo>
                  <a:pt x="21825885" y="0"/>
                </a:moveTo>
                <a:lnTo>
                  <a:pt x="0" y="0"/>
                </a:lnTo>
                <a:lnTo>
                  <a:pt x="0" y="5320060"/>
                </a:lnTo>
                <a:lnTo>
                  <a:pt x="21825885" y="5320060"/>
                </a:lnTo>
                <a:lnTo>
                  <a:pt x="21825885"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1426894">
            <a:off x="-2593516" y="-806760"/>
            <a:ext cx="11583100" cy="2823381"/>
          </a:xfrm>
          <a:custGeom>
            <a:avLst/>
            <a:gdLst/>
            <a:ahLst/>
            <a:cxnLst/>
            <a:rect r="r" b="b" t="t" l="l"/>
            <a:pathLst>
              <a:path h="2823381" w="11583100">
                <a:moveTo>
                  <a:pt x="0" y="0"/>
                </a:moveTo>
                <a:lnTo>
                  <a:pt x="11583100" y="0"/>
                </a:lnTo>
                <a:lnTo>
                  <a:pt x="11583100" y="2823381"/>
                </a:lnTo>
                <a:lnTo>
                  <a:pt x="0" y="2823381"/>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false" flipV="false" rot="8518331">
            <a:off x="5682697" y="8561495"/>
            <a:ext cx="14650784" cy="3571129"/>
          </a:xfrm>
          <a:custGeom>
            <a:avLst/>
            <a:gdLst/>
            <a:ahLst/>
            <a:cxnLst/>
            <a:rect r="r" b="b" t="t" l="l"/>
            <a:pathLst>
              <a:path h="3571129" w="14650784">
                <a:moveTo>
                  <a:pt x="0" y="0"/>
                </a:moveTo>
                <a:lnTo>
                  <a:pt x="14650784" y="0"/>
                </a:lnTo>
                <a:lnTo>
                  <a:pt x="14650784" y="3571128"/>
                </a:lnTo>
                <a:lnTo>
                  <a:pt x="0" y="357112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7" id="7"/>
          <p:cNvSpPr/>
          <p:nvPr/>
        </p:nvSpPr>
        <p:spPr>
          <a:xfrm flipH="false" flipV="false" rot="977019">
            <a:off x="10264588" y="1822103"/>
            <a:ext cx="6609580" cy="6642794"/>
          </a:xfrm>
          <a:custGeom>
            <a:avLst/>
            <a:gdLst/>
            <a:ahLst/>
            <a:cxnLst/>
            <a:rect r="r" b="b" t="t" l="l"/>
            <a:pathLst>
              <a:path h="6642794" w="6609580">
                <a:moveTo>
                  <a:pt x="0" y="0"/>
                </a:moveTo>
                <a:lnTo>
                  <a:pt x="6609580" y="0"/>
                </a:lnTo>
                <a:lnTo>
                  <a:pt x="6609580" y="6642794"/>
                </a:lnTo>
                <a:lnTo>
                  <a:pt x="0" y="6642794"/>
                </a:lnTo>
                <a:lnTo>
                  <a:pt x="0" y="0"/>
                </a:lnTo>
                <a:close/>
              </a:path>
            </a:pathLst>
          </a:custGeom>
          <a:blipFill>
            <a:blip r:embed="rId7"/>
            <a:stretch>
              <a:fillRect l="0" t="0" r="0" b="0"/>
            </a:stretch>
          </a:blipFill>
        </p:spPr>
      </p:sp>
      <p:sp>
        <p:nvSpPr>
          <p:cNvPr name="TextBox 8" id="8"/>
          <p:cNvSpPr txBox="true"/>
          <p:nvPr/>
        </p:nvSpPr>
        <p:spPr>
          <a:xfrm rot="0">
            <a:off x="964404" y="2207902"/>
            <a:ext cx="9403336" cy="1034796"/>
          </a:xfrm>
          <a:prstGeom prst="rect">
            <a:avLst/>
          </a:prstGeom>
        </p:spPr>
        <p:txBody>
          <a:bodyPr anchor="t" rtlCol="false" tIns="0" lIns="0" bIns="0" rIns="0">
            <a:spAutoFit/>
          </a:bodyPr>
          <a:lstStyle/>
          <a:p>
            <a:pPr algn="ctr">
              <a:lnSpc>
                <a:spcPts val="7992"/>
              </a:lnSpc>
            </a:pPr>
            <a:r>
              <a:rPr lang="en-US" sz="7200" spc="359">
                <a:solidFill>
                  <a:srgbClr val="F5E753"/>
                </a:solidFill>
                <a:latin typeface="Wedges"/>
                <a:ea typeface="Wedges"/>
                <a:cs typeface="Wedges"/>
                <a:sym typeface="Wedges"/>
              </a:rPr>
              <a:t>THANK YOU!</a:t>
            </a:r>
          </a:p>
        </p:txBody>
      </p:sp>
      <p:sp>
        <p:nvSpPr>
          <p:cNvPr name="TextBox 9" id="9"/>
          <p:cNvSpPr txBox="true"/>
          <p:nvPr/>
        </p:nvSpPr>
        <p:spPr>
          <a:xfrm rot="0">
            <a:off x="1118390" y="3616452"/>
            <a:ext cx="10038830" cy="3546348"/>
          </a:xfrm>
          <a:prstGeom prst="rect">
            <a:avLst/>
          </a:prstGeom>
        </p:spPr>
        <p:txBody>
          <a:bodyPr anchor="t" rtlCol="false" tIns="0" lIns="0" bIns="0" rIns="0">
            <a:spAutoFit/>
          </a:bodyPr>
          <a:lstStyle/>
          <a:p>
            <a:pPr algn="ctr">
              <a:lnSpc>
                <a:spcPts val="3996"/>
              </a:lnSpc>
            </a:pPr>
            <a:r>
              <a:rPr lang="en-US" sz="3600" spc="180">
                <a:solidFill>
                  <a:srgbClr val="FFFFFF"/>
                </a:solidFill>
                <a:latin typeface="Wedges"/>
                <a:ea typeface="Wedges"/>
                <a:cs typeface="Wedges"/>
                <a:sym typeface="Wedges"/>
              </a:rPr>
              <a:t>IF YOU HAVE ANY FURTHER QUESTIONS, PLEASE DO NOT HESITATE TO REACH OUT TO ME ON </a:t>
            </a:r>
          </a:p>
          <a:p>
            <a:pPr algn="ctr">
              <a:lnSpc>
                <a:spcPts val="3996"/>
              </a:lnSpc>
            </a:pPr>
          </a:p>
          <a:p>
            <a:pPr algn="ctr">
              <a:lnSpc>
                <a:spcPts val="3996"/>
              </a:lnSpc>
            </a:pPr>
            <a:r>
              <a:rPr lang="en-US" sz="3600" spc="180">
                <a:solidFill>
                  <a:srgbClr val="FFFFFF"/>
                </a:solidFill>
                <a:latin typeface="Wedges"/>
                <a:ea typeface="Wedges"/>
                <a:cs typeface="Wedges"/>
                <a:sym typeface="Wedges"/>
              </a:rPr>
              <a:t>-SENTRAL PARENT PORTAL </a:t>
            </a:r>
          </a:p>
          <a:p>
            <a:pPr algn="ctr">
              <a:lnSpc>
                <a:spcPts val="3996"/>
              </a:lnSpc>
              <a:spcBef>
                <a:spcPct val="0"/>
              </a:spcBef>
            </a:pPr>
            <a:r>
              <a:rPr lang="en-US" sz="3600" spc="180">
                <a:solidFill>
                  <a:srgbClr val="FFFFFF"/>
                </a:solidFill>
                <a:latin typeface="Wedges"/>
                <a:ea typeface="Wedges"/>
                <a:cs typeface="Wedges"/>
                <a:sym typeface="Wedges"/>
              </a:rPr>
              <a:t>-MY EMAIL NITISH.PRAKASH3@DET.NSW.EDU.AU</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200C002E411504995826F12A1C48D74" ma:contentTypeVersion="14" ma:contentTypeDescription="Create a new document." ma:contentTypeScope="" ma:versionID="f7492fc2b7850698bc08d1bdefa1b607">
  <xsd:schema xmlns:xsd="http://www.w3.org/2001/XMLSchema" xmlns:xs="http://www.w3.org/2001/XMLSchema" xmlns:p="http://schemas.microsoft.com/office/2006/metadata/properties" xmlns:ns2="ff9dd69c-787f-4086-b0a1-762e7b72a551" xmlns:ns3="76d31fa2-6a27-4e5b-97e3-0398c58baed9" targetNamespace="http://schemas.microsoft.com/office/2006/metadata/properties" ma:root="true" ma:fieldsID="5b558f04e9653d3fbb7a450a126dc5e2" ns2:_="" ns3:_="">
    <xsd:import namespace="ff9dd69c-787f-4086-b0a1-762e7b72a551"/>
    <xsd:import namespace="76d31fa2-6a27-4e5b-97e3-0398c58baed9"/>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SearchProperties" minOccurs="0"/>
                <xsd:element ref="ns2:MediaServiceObjectDetectorVersions"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9dd69c-787f-4086-b0a1-762e7b72a55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description="" ma:hidden="true" ma:indexed="true" ma:internalName="MediaServiceDateTaken" ma:readOnly="true">
      <xsd:simpleType>
        <xsd:restriction base="dms:Text"/>
      </xsd:simpleType>
    </xsd:element>
    <xsd:element name="MediaServiceLocation" ma:index="16" nillable="true" ma:displayName="Location" ma:description="" ma:indexed="true" ma:internalName="MediaServiceLocation"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MediaServiceObjectDetectorVersions" ma:index="18" nillable="true" ma:displayName="MediaServiceObjectDetectorVersions" ma:description=""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6d31fa2-6a27-4e5b-97e3-0398c58baed9"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f9dd69c-787f-4086-b0a1-762e7b72a55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1DC713A-FC00-4F4A-A4BD-FC3485B00480}"/>
</file>

<file path=customXml/itemProps2.xml><?xml version="1.0" encoding="utf-8"?>
<ds:datastoreItem xmlns:ds="http://schemas.openxmlformats.org/officeDocument/2006/customXml" ds:itemID="{11EC5316-2837-400A-8343-B8E7802AEC81}"/>
</file>

<file path=customXml/itemProps3.xml><?xml version="1.0" encoding="utf-8"?>
<ds:datastoreItem xmlns:ds="http://schemas.openxmlformats.org/officeDocument/2006/customXml" ds:itemID="{14E4B51B-35B4-4790-B21E-90F9A038CF40}"/>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Non Text Magic Studio Magic Design for Presentations L&amp;P</dc:title>
  <cp:revision>1</cp:revision>
  <dcterms:created xsi:type="dcterms:W3CDTF">2006-08-16T00:00:00Z</dcterms:created>
  <dcterms:modified xsi:type="dcterms:W3CDTF">2011-08-01T06:04:30Z</dcterms:modified>
  <dc:identifier>DAGis24eRqU</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0x010100B200C002E411504995826F12A1C48D74</vt:lpwstr>
  </property>
</Properties>
</file>