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8" r:id="rId5"/>
    <p:sldId id="286" r:id="rId6"/>
    <p:sldId id="264" r:id="rId7"/>
    <p:sldId id="278" r:id="rId8"/>
    <p:sldId id="290" r:id="rId9"/>
    <p:sldId id="287" r:id="rId10"/>
    <p:sldId id="288" r:id="rId11"/>
    <p:sldId id="289" r:id="rId12"/>
    <p:sldId id="274" r:id="rId13"/>
    <p:sldId id="291" r:id="rId14"/>
    <p:sldId id="292" r:id="rId15"/>
    <p:sldId id="293" r:id="rId16"/>
    <p:sldId id="294" r:id="rId17"/>
    <p:sldId id="295" r:id="rId18"/>
    <p:sldId id="296" r:id="rId19"/>
    <p:sldId id="297" r:id="rId20"/>
    <p:sldId id="298" r:id="rId21"/>
    <p:sldId id="299" r:id="rId22"/>
    <p:sldId id="300" r:id="rId23"/>
    <p:sldId id="302" r:id="rId24"/>
    <p:sldId id="303"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E2E207-603B-4546-84D8-800AE31C5085}">
          <p14:sldIdLst>
            <p14:sldId id="258"/>
            <p14:sldId id="286"/>
          </p14:sldIdLst>
        </p14:section>
        <p14:section name="Advanced - 11MAA" id="{601FF319-7CC6-4A33-B5E9-313B5C1F64B4}">
          <p14:sldIdLst>
            <p14:sldId id="264"/>
            <p14:sldId id="278"/>
            <p14:sldId id="290"/>
            <p14:sldId id="287"/>
            <p14:sldId id="288"/>
            <p14:sldId id="289"/>
            <p14:sldId id="274"/>
          </p14:sldIdLst>
        </p14:section>
        <p14:section name="Standard - 11MAS" id="{A61D73D8-83A2-4BEC-9512-CF43B6885E3F}">
          <p14:sldIdLst>
            <p14:sldId id="291"/>
            <p14:sldId id="292"/>
            <p14:sldId id="293"/>
            <p14:sldId id="294"/>
            <p14:sldId id="295"/>
            <p14:sldId id="296"/>
            <p14:sldId id="297"/>
          </p14:sldIdLst>
        </p14:section>
        <p14:section name="Numeracy - 11NU1" id="{4452E582-784B-42C7-B2AB-35B33477D796}">
          <p14:sldIdLst>
            <p14:sldId id="298"/>
            <p14:sldId id="299"/>
            <p14:sldId id="300"/>
            <p14:sldId id="302"/>
            <p14:sldId id="303"/>
            <p14:sldId id="304"/>
          </p14:sldIdLst>
        </p14:section>
      </p14:sectionLst>
    </p:ext>
    <p:ext uri="{EFAFB233-063F-42B5-8137-9DF3F51BA10A}">
      <p15:sldGuideLst xmlns:p15="http://schemas.microsoft.com/office/powerpoint/2012/main">
        <p15:guide id="1" orient="horz" pos="2184" userDrawn="1">
          <p15:clr>
            <a:srgbClr val="A4A3A4"/>
          </p15:clr>
        </p15:guide>
        <p15:guide id="2" pos="456" userDrawn="1">
          <p15:clr>
            <a:srgbClr val="A4A3A4"/>
          </p15:clr>
        </p15:guide>
        <p15:guide id="3" pos="3840" userDrawn="1">
          <p15:clr>
            <a:srgbClr val="A4A3A4"/>
          </p15:clr>
        </p15:guide>
        <p15:guide id="4" pos="7224" userDrawn="1">
          <p15:clr>
            <a:srgbClr val="A4A3A4"/>
          </p15:clr>
        </p15:guide>
        <p15:guide id="5" orient="horz" pos="408" userDrawn="1">
          <p15:clr>
            <a:srgbClr val="A4A3A4"/>
          </p15:clr>
        </p15:guide>
        <p15:guide id="6" orient="horz" pos="13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F47"/>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176E7-2DB0-4572-B857-AA1318234191}" v="143" dt="2025-03-28T04:18:22.555"/>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guide orient="horz" pos="2184"/>
        <p:guide pos="456"/>
        <p:guide pos="3840"/>
        <p:guide pos="7224"/>
        <p:guide orient="horz" pos="408"/>
        <p:guide orient="horz" pos="13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 Rasmussen" userId="a8c74cef-2ac9-4c6f-bd6c-93a6b8767284" providerId="ADAL" clId="{725176E7-2DB0-4572-B857-AA1318234191}"/>
    <pc:docChg chg="undo custSel delSld modSld modSection">
      <pc:chgData name="Vai Rasmussen" userId="a8c74cef-2ac9-4c6f-bd6c-93a6b8767284" providerId="ADAL" clId="{725176E7-2DB0-4572-B857-AA1318234191}" dt="2025-03-28T04:19:16.472" v="2311" actId="1076"/>
      <pc:docMkLst>
        <pc:docMk/>
      </pc:docMkLst>
      <pc:sldChg chg="addSp delSp modSp mod">
        <pc:chgData name="Vai Rasmussen" userId="a8c74cef-2ac9-4c6f-bd6c-93a6b8767284" providerId="ADAL" clId="{725176E7-2DB0-4572-B857-AA1318234191}" dt="2025-03-28T04:18:22.555" v="2308"/>
        <pc:sldMkLst>
          <pc:docMk/>
          <pc:sldMk cId="3161219934" sldId="274"/>
        </pc:sldMkLst>
        <pc:spChg chg="add del mod">
          <ac:chgData name="Vai Rasmussen" userId="a8c74cef-2ac9-4c6f-bd6c-93a6b8767284" providerId="ADAL" clId="{725176E7-2DB0-4572-B857-AA1318234191}" dt="2025-03-28T04:18:22.299" v="2307" actId="478"/>
          <ac:spMkLst>
            <pc:docMk/>
            <pc:sldMk cId="3161219934" sldId="274"/>
            <ac:spMk id="2" creationId="{452DAB02-1841-8284-9D05-B34E9C92B12A}"/>
          </ac:spMkLst>
        </pc:spChg>
        <pc:spChg chg="add mod">
          <ac:chgData name="Vai Rasmussen" userId="a8c74cef-2ac9-4c6f-bd6c-93a6b8767284" providerId="ADAL" clId="{725176E7-2DB0-4572-B857-AA1318234191}" dt="2025-03-28T04:18:22.555" v="2308"/>
          <ac:spMkLst>
            <pc:docMk/>
            <pc:sldMk cId="3161219934" sldId="274"/>
            <ac:spMk id="4" creationId="{DA393F83-DD45-79C9-2BDE-02210509422C}"/>
          </ac:spMkLst>
        </pc:spChg>
      </pc:sldChg>
      <pc:sldChg chg="modSp mod">
        <pc:chgData name="Vai Rasmussen" userId="a8c74cef-2ac9-4c6f-bd6c-93a6b8767284" providerId="ADAL" clId="{725176E7-2DB0-4572-B857-AA1318234191}" dt="2025-03-27T23:16:41.764" v="1646" actId="27636"/>
        <pc:sldMkLst>
          <pc:docMk/>
          <pc:sldMk cId="1343223353" sldId="278"/>
        </pc:sldMkLst>
        <pc:spChg chg="mod">
          <ac:chgData name="Vai Rasmussen" userId="a8c74cef-2ac9-4c6f-bd6c-93a6b8767284" providerId="ADAL" clId="{725176E7-2DB0-4572-B857-AA1318234191}" dt="2025-03-27T23:16:41.764" v="1646" actId="27636"/>
          <ac:spMkLst>
            <pc:docMk/>
            <pc:sldMk cId="1343223353" sldId="278"/>
            <ac:spMk id="2" creationId="{2BA91497-60EB-6CC6-BE1A-11323E8A9677}"/>
          </ac:spMkLst>
        </pc:spChg>
      </pc:sldChg>
      <pc:sldChg chg="addSp delSp modSp mod">
        <pc:chgData name="Vai Rasmussen" userId="a8c74cef-2ac9-4c6f-bd6c-93a6b8767284" providerId="ADAL" clId="{725176E7-2DB0-4572-B857-AA1318234191}" dt="2025-03-28T04:11:14.777" v="2271" actId="1076"/>
        <pc:sldMkLst>
          <pc:docMk/>
          <pc:sldMk cId="3734576201" sldId="286"/>
        </pc:sldMkLst>
        <pc:spChg chg="mod">
          <ac:chgData name="Vai Rasmussen" userId="a8c74cef-2ac9-4c6f-bd6c-93a6b8767284" providerId="ADAL" clId="{725176E7-2DB0-4572-B857-AA1318234191}" dt="2025-03-28T04:10:38.458" v="2248" actId="3626"/>
          <ac:spMkLst>
            <pc:docMk/>
            <pc:sldMk cId="3734576201" sldId="286"/>
            <ac:spMk id="3" creationId="{0FA49DED-F98B-AA29-6402-0A09C4EFE003}"/>
          </ac:spMkLst>
        </pc:spChg>
        <pc:spChg chg="mod">
          <ac:chgData name="Vai Rasmussen" userId="a8c74cef-2ac9-4c6f-bd6c-93a6b8767284" providerId="ADAL" clId="{725176E7-2DB0-4572-B857-AA1318234191}" dt="2025-03-28T04:10:51.447" v="2258" actId="20577"/>
          <ac:spMkLst>
            <pc:docMk/>
            <pc:sldMk cId="3734576201" sldId="286"/>
            <ac:spMk id="4" creationId="{EBBAF7CB-A8CE-582C-C1DB-E6D72AC69A46}"/>
          </ac:spMkLst>
        </pc:spChg>
        <pc:spChg chg="add del mod">
          <ac:chgData name="Vai Rasmussen" userId="a8c74cef-2ac9-4c6f-bd6c-93a6b8767284" providerId="ADAL" clId="{725176E7-2DB0-4572-B857-AA1318234191}" dt="2025-03-27T21:11:17.647" v="1305" actId="20577"/>
          <ac:spMkLst>
            <pc:docMk/>
            <pc:sldMk cId="3734576201" sldId="286"/>
            <ac:spMk id="7" creationId="{26513279-E6A1-6106-A052-C5BE1109E357}"/>
          </ac:spMkLst>
        </pc:spChg>
        <pc:spChg chg="mod">
          <ac:chgData name="Vai Rasmussen" userId="a8c74cef-2ac9-4c6f-bd6c-93a6b8767284" providerId="ADAL" clId="{725176E7-2DB0-4572-B857-AA1318234191}" dt="2025-03-28T04:11:14.777" v="2271" actId="1076"/>
          <ac:spMkLst>
            <pc:docMk/>
            <pc:sldMk cId="3734576201" sldId="286"/>
            <ac:spMk id="17" creationId="{450CCA46-713D-134A-1447-4841EB440410}"/>
          </ac:spMkLst>
        </pc:spChg>
        <pc:spChg chg="mod">
          <ac:chgData name="Vai Rasmussen" userId="a8c74cef-2ac9-4c6f-bd6c-93a6b8767284" providerId="ADAL" clId="{725176E7-2DB0-4572-B857-AA1318234191}" dt="2025-03-28T04:10:43.767" v="2250" actId="3626"/>
          <ac:spMkLst>
            <pc:docMk/>
            <pc:sldMk cId="3734576201" sldId="286"/>
            <ac:spMk id="38" creationId="{45B13D13-F80F-7286-4D64-04FAE2A01524}"/>
          </ac:spMkLst>
        </pc:spChg>
        <pc:grpChg chg="mod">
          <ac:chgData name="Vai Rasmussen" userId="a8c74cef-2ac9-4c6f-bd6c-93a6b8767284" providerId="ADAL" clId="{725176E7-2DB0-4572-B857-AA1318234191}" dt="2025-03-27T21:11:18.192" v="1306" actId="1076"/>
          <ac:grpSpMkLst>
            <pc:docMk/>
            <pc:sldMk cId="3734576201" sldId="286"/>
            <ac:grpSpMk id="16" creationId="{C19E4454-238B-5752-6E56-F379096B4381}"/>
          </ac:grpSpMkLst>
        </pc:grpChg>
        <pc:graphicFrameChg chg="add mod modGraphic">
          <ac:chgData name="Vai Rasmussen" userId="a8c74cef-2ac9-4c6f-bd6c-93a6b8767284" providerId="ADAL" clId="{725176E7-2DB0-4572-B857-AA1318234191}" dt="2025-03-28T04:08:57.001" v="2227" actId="1035"/>
          <ac:graphicFrameMkLst>
            <pc:docMk/>
            <pc:sldMk cId="3734576201" sldId="286"/>
            <ac:graphicFrameMk id="8" creationId="{A2336514-319A-DE93-7D55-79EE8E17D3D2}"/>
          </ac:graphicFrameMkLst>
        </pc:graphicFrameChg>
        <pc:graphicFrameChg chg="add mod modGraphic">
          <ac:chgData name="Vai Rasmussen" userId="a8c74cef-2ac9-4c6f-bd6c-93a6b8767284" providerId="ADAL" clId="{725176E7-2DB0-4572-B857-AA1318234191}" dt="2025-03-28T04:10:00.188" v="2242" actId="1036"/>
          <ac:graphicFrameMkLst>
            <pc:docMk/>
            <pc:sldMk cId="3734576201" sldId="286"/>
            <ac:graphicFrameMk id="11" creationId="{FB73302E-9F91-D940-2F12-D80EEA4275A0}"/>
          </ac:graphicFrameMkLst>
        </pc:graphicFrameChg>
        <pc:graphicFrameChg chg="add mod modGraphic">
          <ac:chgData name="Vai Rasmussen" userId="a8c74cef-2ac9-4c6f-bd6c-93a6b8767284" providerId="ADAL" clId="{725176E7-2DB0-4572-B857-AA1318234191}" dt="2025-03-28T04:10:27.065" v="2247" actId="1076"/>
          <ac:graphicFrameMkLst>
            <pc:docMk/>
            <pc:sldMk cId="3734576201" sldId="286"/>
            <ac:graphicFrameMk id="13" creationId="{F077010E-0E38-0680-9E56-1791606A2EC3}"/>
          </ac:graphicFrameMkLst>
        </pc:graphicFrameChg>
        <pc:picChg chg="add del">
          <ac:chgData name="Vai Rasmussen" userId="a8c74cef-2ac9-4c6f-bd6c-93a6b8767284" providerId="ADAL" clId="{725176E7-2DB0-4572-B857-AA1318234191}" dt="2025-03-27T21:11:18.863" v="1307" actId="478"/>
          <ac:picMkLst>
            <pc:docMk/>
            <pc:sldMk cId="3734576201" sldId="286"/>
            <ac:picMk id="57" creationId="{7E90CA09-79BB-5533-F1A3-636367A24C99}"/>
          </ac:picMkLst>
        </pc:picChg>
      </pc:sldChg>
      <pc:sldChg chg="addSp delSp modSp mod">
        <pc:chgData name="Vai Rasmussen" userId="a8c74cef-2ac9-4c6f-bd6c-93a6b8767284" providerId="ADAL" clId="{725176E7-2DB0-4572-B857-AA1318234191}" dt="2025-03-27T21:20:46.991" v="1379" actId="207"/>
        <pc:sldMkLst>
          <pc:docMk/>
          <pc:sldMk cId="1748778055" sldId="291"/>
        </pc:sldMkLst>
        <pc:spChg chg="mod">
          <ac:chgData name="Vai Rasmussen" userId="a8c74cef-2ac9-4c6f-bd6c-93a6b8767284" providerId="ADAL" clId="{725176E7-2DB0-4572-B857-AA1318234191}" dt="2025-03-27T21:05:49.675" v="1253" actId="20577"/>
          <ac:spMkLst>
            <pc:docMk/>
            <pc:sldMk cId="1748778055" sldId="291"/>
            <ac:spMk id="2" creationId="{855F9378-9476-9F5B-6194-D3A50A9CAFFE}"/>
          </ac:spMkLst>
        </pc:spChg>
        <pc:spChg chg="mod">
          <ac:chgData name="Vai Rasmussen" userId="a8c74cef-2ac9-4c6f-bd6c-93a6b8767284" providerId="ADAL" clId="{725176E7-2DB0-4572-B857-AA1318234191}" dt="2025-03-27T21:20:34.618" v="1375" actId="207"/>
          <ac:spMkLst>
            <pc:docMk/>
            <pc:sldMk cId="1748778055" sldId="291"/>
            <ac:spMk id="4" creationId="{33DB9319-BAEF-BA22-A1DC-17B63ECD5C6D}"/>
          </ac:spMkLst>
        </pc:spChg>
        <pc:spChg chg="mod">
          <ac:chgData name="Vai Rasmussen" userId="a8c74cef-2ac9-4c6f-bd6c-93a6b8767284" providerId="ADAL" clId="{725176E7-2DB0-4572-B857-AA1318234191}" dt="2025-03-27T21:13:22.623" v="1337" actId="1035"/>
          <ac:spMkLst>
            <pc:docMk/>
            <pc:sldMk cId="1748778055" sldId="291"/>
            <ac:spMk id="6" creationId="{7FAD0CEB-A37E-1829-6F86-94C8EE16435F}"/>
          </ac:spMkLst>
        </pc:spChg>
        <pc:spChg chg="mod">
          <ac:chgData name="Vai Rasmussen" userId="a8c74cef-2ac9-4c6f-bd6c-93a6b8767284" providerId="ADAL" clId="{725176E7-2DB0-4572-B857-AA1318234191}" dt="2025-03-27T21:13:36.298" v="1348" actId="1035"/>
          <ac:spMkLst>
            <pc:docMk/>
            <pc:sldMk cId="1748778055" sldId="291"/>
            <ac:spMk id="10" creationId="{A0D19BAE-3F56-7C5E-3E45-D857EADAC486}"/>
          </ac:spMkLst>
        </pc:spChg>
        <pc:spChg chg="mod">
          <ac:chgData name="Vai Rasmussen" userId="a8c74cef-2ac9-4c6f-bd6c-93a6b8767284" providerId="ADAL" clId="{725176E7-2DB0-4572-B857-AA1318234191}" dt="2025-03-27T21:20:46.991" v="1379" actId="207"/>
          <ac:spMkLst>
            <pc:docMk/>
            <pc:sldMk cId="1748778055" sldId="291"/>
            <ac:spMk id="11" creationId="{ADFA55D0-D408-E30A-969F-0DF080A8550E}"/>
          </ac:spMkLst>
        </pc:spChg>
        <pc:spChg chg="mod">
          <ac:chgData name="Vai Rasmussen" userId="a8c74cef-2ac9-4c6f-bd6c-93a6b8767284" providerId="ADAL" clId="{725176E7-2DB0-4572-B857-AA1318234191}" dt="2025-03-27T21:20:40.923" v="1377" actId="207"/>
          <ac:spMkLst>
            <pc:docMk/>
            <pc:sldMk cId="1748778055" sldId="291"/>
            <ac:spMk id="15" creationId="{3DFB3544-2FF5-A513-90CE-F8C4E3726457}"/>
          </ac:spMkLst>
        </pc:spChg>
        <pc:spChg chg="mod">
          <ac:chgData name="Vai Rasmussen" userId="a8c74cef-2ac9-4c6f-bd6c-93a6b8767284" providerId="ADAL" clId="{725176E7-2DB0-4572-B857-AA1318234191}" dt="2025-03-27T21:20:43.991" v="1378" actId="207"/>
          <ac:spMkLst>
            <pc:docMk/>
            <pc:sldMk cId="1748778055" sldId="291"/>
            <ac:spMk id="16" creationId="{187A7FFD-8C1B-E317-3079-E2050DF1E7CA}"/>
          </ac:spMkLst>
        </pc:spChg>
        <pc:grpChg chg="del mod">
          <ac:chgData name="Vai Rasmussen" userId="a8c74cef-2ac9-4c6f-bd6c-93a6b8767284" providerId="ADAL" clId="{725176E7-2DB0-4572-B857-AA1318234191}" dt="2025-03-27T21:10:39.457" v="1295" actId="478"/>
          <ac:grpSpMkLst>
            <pc:docMk/>
            <pc:sldMk cId="1748778055" sldId="291"/>
            <ac:grpSpMk id="5" creationId="{B563A233-9EBB-ED92-AFC8-0F0EBDCE874E}"/>
          </ac:grpSpMkLst>
        </pc:grpChg>
        <pc:grpChg chg="mod">
          <ac:chgData name="Vai Rasmussen" userId="a8c74cef-2ac9-4c6f-bd6c-93a6b8767284" providerId="ADAL" clId="{725176E7-2DB0-4572-B857-AA1318234191}" dt="2025-03-27T21:12:25.098" v="1315" actId="14826"/>
          <ac:grpSpMkLst>
            <pc:docMk/>
            <pc:sldMk cId="1748778055" sldId="291"/>
            <ac:grpSpMk id="7" creationId="{7B0A3089-8697-4E45-4D54-FD60F922E56D}"/>
          </ac:grpSpMkLst>
        </pc:grpChg>
        <pc:grpChg chg="add mod">
          <ac:chgData name="Vai Rasmussen" userId="a8c74cef-2ac9-4c6f-bd6c-93a6b8767284" providerId="ADAL" clId="{725176E7-2DB0-4572-B857-AA1318234191}" dt="2025-03-27T21:13:49.745" v="1352" actId="1076"/>
          <ac:grpSpMkLst>
            <pc:docMk/>
            <pc:sldMk cId="1748778055" sldId="291"/>
            <ac:grpSpMk id="8" creationId="{7D901C1A-6AA1-2D48-C797-F2F9DECD591F}"/>
          </ac:grpSpMkLst>
        </pc:grpChg>
        <pc:grpChg chg="mod">
          <ac:chgData name="Vai Rasmussen" userId="a8c74cef-2ac9-4c6f-bd6c-93a6b8767284" providerId="ADAL" clId="{725176E7-2DB0-4572-B857-AA1318234191}" dt="2025-03-27T21:09:32.265" v="1281" actId="14826"/>
          <ac:grpSpMkLst>
            <pc:docMk/>
            <pc:sldMk cId="1748778055" sldId="291"/>
            <ac:grpSpMk id="9" creationId="{A90E0938-8A2D-7B7E-2AC7-8D8D515AB975}"/>
          </ac:grpSpMkLst>
        </pc:grpChg>
        <pc:grpChg chg="add mod">
          <ac:chgData name="Vai Rasmussen" userId="a8c74cef-2ac9-4c6f-bd6c-93a6b8767284" providerId="ADAL" clId="{725176E7-2DB0-4572-B857-AA1318234191}" dt="2025-03-27T21:20:40.923" v="1377" actId="207"/>
          <ac:grpSpMkLst>
            <pc:docMk/>
            <pc:sldMk cId="1748778055" sldId="291"/>
            <ac:grpSpMk id="13" creationId="{F70CA5F9-97BD-001B-BA3A-96FD175EDFA3}"/>
          </ac:grpSpMkLst>
        </pc:grpChg>
        <pc:grpChg chg="mod">
          <ac:chgData name="Vai Rasmussen" userId="a8c74cef-2ac9-4c6f-bd6c-93a6b8767284" providerId="ADAL" clId="{725176E7-2DB0-4572-B857-AA1318234191}" dt="2025-03-27T21:20:40.923" v="1377" actId="207"/>
          <ac:grpSpMkLst>
            <pc:docMk/>
            <pc:sldMk cId="1748778055" sldId="291"/>
            <ac:grpSpMk id="14" creationId="{99D1E865-85AD-11D4-D666-8C36A9F03E78}"/>
          </ac:grpSpMkLst>
        </pc:grpChg>
        <pc:grpChg chg="add mod">
          <ac:chgData name="Vai Rasmussen" userId="a8c74cef-2ac9-4c6f-bd6c-93a6b8767284" providerId="ADAL" clId="{725176E7-2DB0-4572-B857-AA1318234191}" dt="2025-03-27T21:14:01.977" v="1354" actId="1076"/>
          <ac:grpSpMkLst>
            <pc:docMk/>
            <pc:sldMk cId="1748778055" sldId="291"/>
            <ac:grpSpMk id="19" creationId="{F1A6E0AA-BD9E-0F2B-F9CB-6CDC503159B3}"/>
          </ac:grpSpMkLst>
        </pc:grpChg>
        <pc:picChg chg="del mod modCrop">
          <ac:chgData name="Vai Rasmussen" userId="a8c74cef-2ac9-4c6f-bd6c-93a6b8767284" providerId="ADAL" clId="{725176E7-2DB0-4572-B857-AA1318234191}" dt="2025-03-27T21:10:39.457" v="1295" actId="478"/>
          <ac:picMkLst>
            <pc:docMk/>
            <pc:sldMk cId="1748778055" sldId="291"/>
            <ac:picMk id="3" creationId="{316BC538-E928-35DD-DE3B-2BC9D9901C25}"/>
          </ac:picMkLst>
        </pc:picChg>
        <pc:picChg chg="mod modCrop">
          <ac:chgData name="Vai Rasmussen" userId="a8c74cef-2ac9-4c6f-bd6c-93a6b8767284" providerId="ADAL" clId="{725176E7-2DB0-4572-B857-AA1318234191}" dt="2025-03-27T21:09:43.519" v="1282" actId="18131"/>
          <ac:picMkLst>
            <pc:docMk/>
            <pc:sldMk cId="1748778055" sldId="291"/>
            <ac:picMk id="12" creationId="{7AD3F31C-9C70-081E-A482-1B17C63D3CB9}"/>
          </ac:picMkLst>
        </pc:picChg>
        <pc:picChg chg="mod modCrop">
          <ac:chgData name="Vai Rasmussen" userId="a8c74cef-2ac9-4c6f-bd6c-93a6b8767284" providerId="ADAL" clId="{725176E7-2DB0-4572-B857-AA1318234191}" dt="2025-03-27T21:20:40.923" v="1377" actId="207"/>
          <ac:picMkLst>
            <pc:docMk/>
            <pc:sldMk cId="1748778055" sldId="291"/>
            <ac:picMk id="17" creationId="{D465264E-5B56-5622-4DB3-5DC12B6E2243}"/>
          </ac:picMkLst>
        </pc:picChg>
        <pc:picChg chg="add mod modCrop">
          <ac:chgData name="Vai Rasmussen" userId="a8c74cef-2ac9-4c6f-bd6c-93a6b8767284" providerId="ADAL" clId="{725176E7-2DB0-4572-B857-AA1318234191}" dt="2025-03-27T21:13:17.649" v="1328" actId="1035"/>
          <ac:picMkLst>
            <pc:docMk/>
            <pc:sldMk cId="1748778055" sldId="291"/>
            <ac:picMk id="18" creationId="{56A9B69A-EDDB-097F-E36F-7A2D61700E5B}"/>
          </ac:picMkLst>
        </pc:picChg>
      </pc:sldChg>
      <pc:sldChg chg="addSp delSp modSp mod">
        <pc:chgData name="Vai Rasmussen" userId="a8c74cef-2ac9-4c6f-bd6c-93a6b8767284" providerId="ADAL" clId="{725176E7-2DB0-4572-B857-AA1318234191}" dt="2025-03-27T23:23:48.668" v="2061" actId="115"/>
        <pc:sldMkLst>
          <pc:docMk/>
          <pc:sldMk cId="2596854593" sldId="292"/>
        </pc:sldMkLst>
        <pc:spChg chg="mod">
          <ac:chgData name="Vai Rasmussen" userId="a8c74cef-2ac9-4c6f-bd6c-93a6b8767284" providerId="ADAL" clId="{725176E7-2DB0-4572-B857-AA1318234191}" dt="2025-03-27T23:23:48.668" v="2061" actId="115"/>
          <ac:spMkLst>
            <pc:docMk/>
            <pc:sldMk cId="2596854593" sldId="292"/>
            <ac:spMk id="2" creationId="{B7E04793-011F-3C3F-EF1B-573E455EB144}"/>
          </ac:spMkLst>
        </pc:spChg>
        <pc:spChg chg="add">
          <ac:chgData name="Vai Rasmussen" userId="a8c74cef-2ac9-4c6f-bd6c-93a6b8767284" providerId="ADAL" clId="{725176E7-2DB0-4572-B857-AA1318234191}" dt="2025-03-27T23:19:58.479" v="1856"/>
          <ac:spMkLst>
            <pc:docMk/>
            <pc:sldMk cId="2596854593" sldId="292"/>
            <ac:spMk id="3" creationId="{4E0F7A4B-EE0C-6156-F5D6-BFD799AD18F5}"/>
          </ac:spMkLst>
        </pc:spChg>
        <pc:spChg chg="add">
          <ac:chgData name="Vai Rasmussen" userId="a8c74cef-2ac9-4c6f-bd6c-93a6b8767284" providerId="ADAL" clId="{725176E7-2DB0-4572-B857-AA1318234191}" dt="2025-03-27T23:19:58.479" v="1856"/>
          <ac:spMkLst>
            <pc:docMk/>
            <pc:sldMk cId="2596854593" sldId="292"/>
            <ac:spMk id="4" creationId="{F36E3A4C-B6B4-2E80-20D5-39FB59CE0DAB}"/>
          </ac:spMkLst>
        </pc:spChg>
        <pc:spChg chg="add">
          <ac:chgData name="Vai Rasmussen" userId="a8c74cef-2ac9-4c6f-bd6c-93a6b8767284" providerId="ADAL" clId="{725176E7-2DB0-4572-B857-AA1318234191}" dt="2025-03-27T23:19:58.479" v="1856"/>
          <ac:spMkLst>
            <pc:docMk/>
            <pc:sldMk cId="2596854593" sldId="292"/>
            <ac:spMk id="5" creationId="{D7690B56-3AA5-2FF5-0084-3DD835ED0847}"/>
          </ac:spMkLst>
        </pc:spChg>
        <pc:spChg chg="mod">
          <ac:chgData name="Vai Rasmussen" userId="a8c74cef-2ac9-4c6f-bd6c-93a6b8767284" providerId="ADAL" clId="{725176E7-2DB0-4572-B857-AA1318234191}" dt="2025-03-27T21:17:06.651" v="1368" actId="404"/>
          <ac:spMkLst>
            <pc:docMk/>
            <pc:sldMk cId="2596854593" sldId="292"/>
            <ac:spMk id="10" creationId="{B07A252B-7326-4AE8-306E-47719BDEC12C}"/>
          </ac:spMkLst>
        </pc:spChg>
        <pc:spChg chg="mod">
          <ac:chgData name="Vai Rasmussen" userId="a8c74cef-2ac9-4c6f-bd6c-93a6b8767284" providerId="ADAL" clId="{725176E7-2DB0-4572-B857-AA1318234191}" dt="2025-03-27T21:21:03.041" v="1382" actId="207"/>
          <ac:spMkLst>
            <pc:docMk/>
            <pc:sldMk cId="2596854593" sldId="292"/>
            <ac:spMk id="11" creationId="{9977095A-6A41-C85A-92CB-0F6854BC1241}"/>
          </ac:spMkLst>
        </pc:spChg>
        <pc:spChg chg="mod">
          <ac:chgData name="Vai Rasmussen" userId="a8c74cef-2ac9-4c6f-bd6c-93a6b8767284" providerId="ADAL" clId="{725176E7-2DB0-4572-B857-AA1318234191}" dt="2025-03-27T21:21:08.694" v="1391" actId="20577"/>
          <ac:spMkLst>
            <pc:docMk/>
            <pc:sldMk cId="2596854593" sldId="292"/>
            <ac:spMk id="12" creationId="{A382FED4-8383-1725-29ED-A30EE2261AD1}"/>
          </ac:spMkLst>
        </pc:spChg>
        <pc:spChg chg="mod">
          <ac:chgData name="Vai Rasmussen" userId="a8c74cef-2ac9-4c6f-bd6c-93a6b8767284" providerId="ADAL" clId="{725176E7-2DB0-4572-B857-AA1318234191}" dt="2025-03-27T21:14:51.970" v="1365" actId="404"/>
          <ac:spMkLst>
            <pc:docMk/>
            <pc:sldMk cId="2596854593" sldId="292"/>
            <ac:spMk id="16" creationId="{E8CE0493-9CC3-9044-AF71-1ED13CA479E1}"/>
          </ac:spMkLst>
        </pc:spChg>
        <pc:spChg chg="mod">
          <ac:chgData name="Vai Rasmussen" userId="a8c74cef-2ac9-4c6f-bd6c-93a6b8767284" providerId="ADAL" clId="{725176E7-2DB0-4572-B857-AA1318234191}" dt="2025-03-27T21:20:58.908" v="1381" actId="207"/>
          <ac:spMkLst>
            <pc:docMk/>
            <pc:sldMk cId="2596854593" sldId="292"/>
            <ac:spMk id="17" creationId="{32DF7EA1-058A-63FD-EDC8-184B0DA56E1F}"/>
          </ac:spMkLst>
        </pc:spChg>
        <pc:spChg chg="mod">
          <ac:chgData name="Vai Rasmussen" userId="a8c74cef-2ac9-4c6f-bd6c-93a6b8767284" providerId="ADAL" clId="{725176E7-2DB0-4572-B857-AA1318234191}" dt="2025-03-27T21:20:53.139" v="1380" actId="207"/>
          <ac:spMkLst>
            <pc:docMk/>
            <pc:sldMk cId="2596854593" sldId="292"/>
            <ac:spMk id="22" creationId="{FF8E2300-C1A1-6BD5-44D9-9AAFC2018B1D}"/>
          </ac:spMkLst>
        </pc:spChg>
        <pc:spChg chg="mod">
          <ac:chgData name="Vai Rasmussen" userId="a8c74cef-2ac9-4c6f-bd6c-93a6b8767284" providerId="ADAL" clId="{725176E7-2DB0-4572-B857-AA1318234191}" dt="2025-03-27T21:14:40.196" v="1362" actId="1076"/>
          <ac:spMkLst>
            <pc:docMk/>
            <pc:sldMk cId="2596854593" sldId="292"/>
            <ac:spMk id="23" creationId="{B0EB4965-9A8B-C8FB-76A3-21F1A7F7DFAF}"/>
          </ac:spMkLst>
        </pc:spChg>
        <pc:spChg chg="mod">
          <ac:chgData name="Vai Rasmussen" userId="a8c74cef-2ac9-4c6f-bd6c-93a6b8767284" providerId="ADAL" clId="{725176E7-2DB0-4572-B857-AA1318234191}" dt="2025-03-27T21:21:06.008" v="1383" actId="207"/>
          <ac:spMkLst>
            <pc:docMk/>
            <pc:sldMk cId="2596854593" sldId="292"/>
            <ac:spMk id="25" creationId="{17877443-0A96-5F95-E9FD-DC048FC8D11B}"/>
          </ac:spMkLst>
        </pc:spChg>
        <pc:spChg chg="mod">
          <ac:chgData name="Vai Rasmussen" userId="a8c74cef-2ac9-4c6f-bd6c-93a6b8767284" providerId="ADAL" clId="{725176E7-2DB0-4572-B857-AA1318234191}" dt="2025-03-27T21:25:22.059" v="1431" actId="20577"/>
          <ac:spMkLst>
            <pc:docMk/>
            <pc:sldMk cId="2596854593" sldId="292"/>
            <ac:spMk id="27" creationId="{6E0CD866-BA8B-0DF0-A0E0-2BD764053D99}"/>
          </ac:spMkLst>
        </pc:spChg>
        <pc:grpChg chg="del">
          <ac:chgData name="Vai Rasmussen" userId="a8c74cef-2ac9-4c6f-bd6c-93a6b8767284" providerId="ADAL" clId="{725176E7-2DB0-4572-B857-AA1318234191}" dt="2025-03-27T21:14:18.320" v="1356" actId="478"/>
          <ac:grpSpMkLst>
            <pc:docMk/>
            <pc:sldMk cId="2596854593" sldId="292"/>
            <ac:grpSpMk id="3" creationId="{4233163A-798F-5AB7-3014-65018FADF951}"/>
          </ac:grpSpMkLst>
        </pc:grpChg>
        <pc:grpChg chg="mod">
          <ac:chgData name="Vai Rasmussen" userId="a8c74cef-2ac9-4c6f-bd6c-93a6b8767284" providerId="ADAL" clId="{725176E7-2DB0-4572-B857-AA1318234191}" dt="2025-03-27T21:18:06.837" v="1374" actId="164"/>
          <ac:grpSpMkLst>
            <pc:docMk/>
            <pc:sldMk cId="2596854593" sldId="292"/>
            <ac:grpSpMk id="8" creationId="{EB5E08CB-97C1-0BDF-39FC-4D4A3259FDBA}"/>
          </ac:grpSpMkLst>
        </pc:grpChg>
        <pc:grpChg chg="add mod">
          <ac:chgData name="Vai Rasmussen" userId="a8c74cef-2ac9-4c6f-bd6c-93a6b8767284" providerId="ADAL" clId="{725176E7-2DB0-4572-B857-AA1318234191}" dt="2025-03-27T21:18:06.837" v="1374" actId="164"/>
          <ac:grpSpMkLst>
            <pc:docMk/>
            <pc:sldMk cId="2596854593" sldId="292"/>
            <ac:grpSpMk id="14" creationId="{48BD785A-1077-AE6F-7575-F09A1A4E4D80}"/>
          </ac:grpSpMkLst>
        </pc:grpChg>
        <pc:grpChg chg="mod">
          <ac:chgData name="Vai Rasmussen" userId="a8c74cef-2ac9-4c6f-bd6c-93a6b8767284" providerId="ADAL" clId="{725176E7-2DB0-4572-B857-AA1318234191}" dt="2025-03-27T21:18:06.837" v="1374" actId="164"/>
          <ac:grpSpMkLst>
            <pc:docMk/>
            <pc:sldMk cId="2596854593" sldId="292"/>
            <ac:grpSpMk id="19" creationId="{377C66F6-4E57-12C7-9FF9-820D4CAA7A48}"/>
          </ac:grpSpMkLst>
        </pc:grpChg>
        <pc:grpChg chg="add mod">
          <ac:chgData name="Vai Rasmussen" userId="a8c74cef-2ac9-4c6f-bd6c-93a6b8767284" providerId="ADAL" clId="{725176E7-2DB0-4572-B857-AA1318234191}" dt="2025-03-27T21:18:06.837" v="1374" actId="164"/>
          <ac:grpSpMkLst>
            <pc:docMk/>
            <pc:sldMk cId="2596854593" sldId="292"/>
            <ac:grpSpMk id="24" creationId="{3CD43C24-D92F-EA03-4841-7BA771ACBB6B}"/>
          </ac:grpSpMkLst>
        </pc:grpChg>
        <pc:picChg chg="mod">
          <ac:chgData name="Vai Rasmussen" userId="a8c74cef-2ac9-4c6f-bd6c-93a6b8767284" providerId="ADAL" clId="{725176E7-2DB0-4572-B857-AA1318234191}" dt="2025-03-27T21:14:19.767" v="1357"/>
          <ac:picMkLst>
            <pc:docMk/>
            <pc:sldMk cId="2596854593" sldId="292"/>
            <ac:picMk id="13" creationId="{BEE220F4-1CDB-A585-6E67-A98BAA9834D9}"/>
          </ac:picMkLst>
        </pc:picChg>
        <pc:picChg chg="mod">
          <ac:chgData name="Vai Rasmussen" userId="a8c74cef-2ac9-4c6f-bd6c-93a6b8767284" providerId="ADAL" clId="{725176E7-2DB0-4572-B857-AA1318234191}" dt="2025-03-27T21:14:19.767" v="1357"/>
          <ac:picMkLst>
            <pc:docMk/>
            <pc:sldMk cId="2596854593" sldId="292"/>
            <ac:picMk id="18" creationId="{88AB55D7-9937-3FD3-5A4E-61FF310A8DEB}"/>
          </ac:picMkLst>
        </pc:picChg>
        <pc:picChg chg="mod">
          <ac:chgData name="Vai Rasmussen" userId="a8c74cef-2ac9-4c6f-bd6c-93a6b8767284" providerId="ADAL" clId="{725176E7-2DB0-4572-B857-AA1318234191}" dt="2025-03-27T21:14:19.767" v="1357"/>
          <ac:picMkLst>
            <pc:docMk/>
            <pc:sldMk cId="2596854593" sldId="292"/>
            <ac:picMk id="21" creationId="{895CF8C3-F7D1-AC78-EDE3-E5D4DC03AC8A}"/>
          </ac:picMkLst>
        </pc:picChg>
      </pc:sldChg>
      <pc:sldChg chg="addSp delSp modSp mod">
        <pc:chgData name="Vai Rasmussen" userId="a8c74cef-2ac9-4c6f-bd6c-93a6b8767284" providerId="ADAL" clId="{725176E7-2DB0-4572-B857-AA1318234191}" dt="2025-03-27T23:24:15.483" v="2062" actId="20577"/>
        <pc:sldMkLst>
          <pc:docMk/>
          <pc:sldMk cId="176689" sldId="293"/>
        </pc:sldMkLst>
        <pc:spChg chg="mod">
          <ac:chgData name="Vai Rasmussen" userId="a8c74cef-2ac9-4c6f-bd6c-93a6b8767284" providerId="ADAL" clId="{725176E7-2DB0-4572-B857-AA1318234191}" dt="2025-03-27T23:24:15.483" v="2062" actId="20577"/>
          <ac:spMkLst>
            <pc:docMk/>
            <pc:sldMk cId="176689" sldId="293"/>
            <ac:spMk id="2" creationId="{74E0A2D7-9B6E-E5BE-3C0B-6A3EE92ADE30}"/>
          </ac:spMkLst>
        </pc:spChg>
        <pc:spChg chg="mod">
          <ac:chgData name="Vai Rasmussen" userId="a8c74cef-2ac9-4c6f-bd6c-93a6b8767284" providerId="ADAL" clId="{725176E7-2DB0-4572-B857-AA1318234191}" dt="2025-03-27T21:22:56.124" v="1424"/>
          <ac:spMkLst>
            <pc:docMk/>
            <pc:sldMk cId="176689" sldId="293"/>
            <ac:spMk id="12" creationId="{A3E361F3-9B85-9C97-A0B9-A4A5B7F958D6}"/>
          </ac:spMkLst>
        </pc:spChg>
        <pc:spChg chg="mod">
          <ac:chgData name="Vai Rasmussen" userId="a8c74cef-2ac9-4c6f-bd6c-93a6b8767284" providerId="ADAL" clId="{725176E7-2DB0-4572-B857-AA1318234191}" dt="2025-03-27T21:23:13.239" v="1427"/>
          <ac:spMkLst>
            <pc:docMk/>
            <pc:sldMk cId="176689" sldId="293"/>
            <ac:spMk id="15" creationId="{14A2FD51-ADF9-5213-C5FF-1526AC2D08FA}"/>
          </ac:spMkLst>
        </pc:spChg>
        <pc:spChg chg="mod">
          <ac:chgData name="Vai Rasmussen" userId="a8c74cef-2ac9-4c6f-bd6c-93a6b8767284" providerId="ADAL" clId="{725176E7-2DB0-4572-B857-AA1318234191}" dt="2025-03-27T21:23:13.239" v="1427"/>
          <ac:spMkLst>
            <pc:docMk/>
            <pc:sldMk cId="176689" sldId="293"/>
            <ac:spMk id="16" creationId="{1852B8B2-8F0D-8890-16C8-48B501222EAE}"/>
          </ac:spMkLst>
        </pc:spChg>
        <pc:spChg chg="mod">
          <ac:chgData name="Vai Rasmussen" userId="a8c74cef-2ac9-4c6f-bd6c-93a6b8767284" providerId="ADAL" clId="{725176E7-2DB0-4572-B857-AA1318234191}" dt="2025-03-27T21:23:13.239" v="1427"/>
          <ac:spMkLst>
            <pc:docMk/>
            <pc:sldMk cId="176689" sldId="293"/>
            <ac:spMk id="18" creationId="{8C9275E6-73F1-DE7D-5099-37804A3F036E}"/>
          </ac:spMkLst>
        </pc:spChg>
        <pc:spChg chg="mod">
          <ac:chgData name="Vai Rasmussen" userId="a8c74cef-2ac9-4c6f-bd6c-93a6b8767284" providerId="ADAL" clId="{725176E7-2DB0-4572-B857-AA1318234191}" dt="2025-03-27T21:23:13.239" v="1427"/>
          <ac:spMkLst>
            <pc:docMk/>
            <pc:sldMk cId="176689" sldId="293"/>
            <ac:spMk id="19" creationId="{D3CF0D5B-C96C-C5F5-1B50-83C61CC35422}"/>
          </ac:spMkLst>
        </pc:spChg>
        <pc:spChg chg="mod">
          <ac:chgData name="Vai Rasmussen" userId="a8c74cef-2ac9-4c6f-bd6c-93a6b8767284" providerId="ADAL" clId="{725176E7-2DB0-4572-B857-AA1318234191}" dt="2025-03-27T21:23:13.239" v="1427"/>
          <ac:spMkLst>
            <pc:docMk/>
            <pc:sldMk cId="176689" sldId="293"/>
            <ac:spMk id="22" creationId="{BAC05068-0A82-CF19-1818-5730452EAFC6}"/>
          </ac:spMkLst>
        </pc:spChg>
        <pc:spChg chg="mod">
          <ac:chgData name="Vai Rasmussen" userId="a8c74cef-2ac9-4c6f-bd6c-93a6b8767284" providerId="ADAL" clId="{725176E7-2DB0-4572-B857-AA1318234191}" dt="2025-03-27T21:23:13.239" v="1427"/>
          <ac:spMkLst>
            <pc:docMk/>
            <pc:sldMk cId="176689" sldId="293"/>
            <ac:spMk id="23" creationId="{697E7A66-0FF8-C9E3-F694-53619F3E5A2D}"/>
          </ac:spMkLst>
        </pc:spChg>
        <pc:spChg chg="mod">
          <ac:chgData name="Vai Rasmussen" userId="a8c74cef-2ac9-4c6f-bd6c-93a6b8767284" providerId="ADAL" clId="{725176E7-2DB0-4572-B857-AA1318234191}" dt="2025-03-27T21:22:51.411" v="1422" actId="207"/>
          <ac:spMkLst>
            <pc:docMk/>
            <pc:sldMk cId="176689" sldId="293"/>
            <ac:spMk id="25" creationId="{20516300-4DDA-C568-C066-71BD234CB6DE}"/>
          </ac:spMkLst>
        </pc:spChg>
        <pc:spChg chg="mod">
          <ac:chgData name="Vai Rasmussen" userId="a8c74cef-2ac9-4c6f-bd6c-93a6b8767284" providerId="ADAL" clId="{725176E7-2DB0-4572-B857-AA1318234191}" dt="2025-03-27T21:23:00.285" v="1426" actId="1038"/>
          <ac:spMkLst>
            <pc:docMk/>
            <pc:sldMk cId="176689" sldId="293"/>
            <ac:spMk id="27" creationId="{EBAAA917-17B9-033C-CBAB-C34B53672ECF}"/>
          </ac:spMkLst>
        </pc:spChg>
        <pc:grpChg chg="del">
          <ac:chgData name="Vai Rasmussen" userId="a8c74cef-2ac9-4c6f-bd6c-93a6b8767284" providerId="ADAL" clId="{725176E7-2DB0-4572-B857-AA1318234191}" dt="2025-03-27T21:21:15.241" v="1392" actId="478"/>
          <ac:grpSpMkLst>
            <pc:docMk/>
            <pc:sldMk cId="176689" sldId="293"/>
            <ac:grpSpMk id="3" creationId="{A7C7ABF3-4620-3507-943A-E1F3EC982F1A}"/>
          </ac:grpSpMkLst>
        </pc:grpChg>
        <pc:grpChg chg="add mod">
          <ac:chgData name="Vai Rasmussen" userId="a8c74cef-2ac9-4c6f-bd6c-93a6b8767284" providerId="ADAL" clId="{725176E7-2DB0-4572-B857-AA1318234191}" dt="2025-03-27T21:23:13.239" v="1427"/>
          <ac:grpSpMkLst>
            <pc:docMk/>
            <pc:sldMk cId="176689" sldId="293"/>
            <ac:grpSpMk id="8" creationId="{C3BA1B94-0670-9D7B-B957-15A96C0B3078}"/>
          </ac:grpSpMkLst>
        </pc:grpChg>
        <pc:picChg chg="mod">
          <ac:chgData name="Vai Rasmussen" userId="a8c74cef-2ac9-4c6f-bd6c-93a6b8767284" providerId="ADAL" clId="{725176E7-2DB0-4572-B857-AA1318234191}" dt="2025-03-27T21:23:13.239" v="1427"/>
          <ac:picMkLst>
            <pc:docMk/>
            <pc:sldMk cId="176689" sldId="293"/>
            <ac:picMk id="14" creationId="{484D702A-EA42-35BF-AF52-4E6CAB0BDB31}"/>
          </ac:picMkLst>
        </pc:picChg>
        <pc:picChg chg="mod">
          <ac:chgData name="Vai Rasmussen" userId="a8c74cef-2ac9-4c6f-bd6c-93a6b8767284" providerId="ADAL" clId="{725176E7-2DB0-4572-B857-AA1318234191}" dt="2025-03-27T21:23:13.239" v="1427"/>
          <ac:picMkLst>
            <pc:docMk/>
            <pc:sldMk cId="176689" sldId="293"/>
            <ac:picMk id="20" creationId="{F3945E04-E8E5-D887-B45B-8F10375C3507}"/>
          </ac:picMkLst>
        </pc:picChg>
        <pc:picChg chg="mod">
          <ac:chgData name="Vai Rasmussen" userId="a8c74cef-2ac9-4c6f-bd6c-93a6b8767284" providerId="ADAL" clId="{725176E7-2DB0-4572-B857-AA1318234191}" dt="2025-03-27T21:23:13.239" v="1427"/>
          <ac:picMkLst>
            <pc:docMk/>
            <pc:sldMk cId="176689" sldId="293"/>
            <ac:picMk id="24" creationId="{63911E78-E52D-749C-91FD-D59FDD0A71CC}"/>
          </ac:picMkLst>
        </pc:picChg>
      </pc:sldChg>
      <pc:sldChg chg="addSp delSp modSp mod">
        <pc:chgData name="Vai Rasmussen" userId="a8c74cef-2ac9-4c6f-bd6c-93a6b8767284" providerId="ADAL" clId="{725176E7-2DB0-4572-B857-AA1318234191}" dt="2025-03-28T04:12:53.244" v="2275" actId="27636"/>
        <pc:sldMkLst>
          <pc:docMk/>
          <pc:sldMk cId="134786429" sldId="294"/>
        </pc:sldMkLst>
        <pc:spChg chg="mod">
          <ac:chgData name="Vai Rasmussen" userId="a8c74cef-2ac9-4c6f-bd6c-93a6b8767284" providerId="ADAL" clId="{725176E7-2DB0-4572-B857-AA1318234191}" dt="2025-03-28T04:12:53.244" v="2275" actId="27636"/>
          <ac:spMkLst>
            <pc:docMk/>
            <pc:sldMk cId="134786429" sldId="294"/>
            <ac:spMk id="2" creationId="{92A38747-E4E0-DA73-74DE-D621107300C7}"/>
          </ac:spMkLst>
        </pc:spChg>
        <pc:spChg chg="mod">
          <ac:chgData name="Vai Rasmussen" userId="a8c74cef-2ac9-4c6f-bd6c-93a6b8767284" providerId="ADAL" clId="{725176E7-2DB0-4572-B857-AA1318234191}" dt="2025-03-27T21:22:45.904" v="1421"/>
          <ac:spMkLst>
            <pc:docMk/>
            <pc:sldMk cId="134786429" sldId="294"/>
            <ac:spMk id="12" creationId="{49342372-A14C-4094-3780-2F00EBCB93A3}"/>
          </ac:spMkLst>
        </pc:spChg>
        <pc:spChg chg="mod">
          <ac:chgData name="Vai Rasmussen" userId="a8c74cef-2ac9-4c6f-bd6c-93a6b8767284" providerId="ADAL" clId="{725176E7-2DB0-4572-B857-AA1318234191}" dt="2025-03-27T21:23:15.008" v="1428"/>
          <ac:spMkLst>
            <pc:docMk/>
            <pc:sldMk cId="134786429" sldId="294"/>
            <ac:spMk id="15" creationId="{29A3835D-49B7-E84E-B871-2258D58C14A8}"/>
          </ac:spMkLst>
        </pc:spChg>
        <pc:spChg chg="mod">
          <ac:chgData name="Vai Rasmussen" userId="a8c74cef-2ac9-4c6f-bd6c-93a6b8767284" providerId="ADAL" clId="{725176E7-2DB0-4572-B857-AA1318234191}" dt="2025-03-27T21:23:15.008" v="1428"/>
          <ac:spMkLst>
            <pc:docMk/>
            <pc:sldMk cId="134786429" sldId="294"/>
            <ac:spMk id="16" creationId="{88F12819-46D2-1985-EE2E-3CEBC8915E6B}"/>
          </ac:spMkLst>
        </pc:spChg>
        <pc:spChg chg="mod">
          <ac:chgData name="Vai Rasmussen" userId="a8c74cef-2ac9-4c6f-bd6c-93a6b8767284" providerId="ADAL" clId="{725176E7-2DB0-4572-B857-AA1318234191}" dt="2025-03-27T21:23:15.008" v="1428"/>
          <ac:spMkLst>
            <pc:docMk/>
            <pc:sldMk cId="134786429" sldId="294"/>
            <ac:spMk id="18" creationId="{A35B2705-3B73-C45C-3C9D-38856E5C6B51}"/>
          </ac:spMkLst>
        </pc:spChg>
        <pc:spChg chg="mod">
          <ac:chgData name="Vai Rasmussen" userId="a8c74cef-2ac9-4c6f-bd6c-93a6b8767284" providerId="ADAL" clId="{725176E7-2DB0-4572-B857-AA1318234191}" dt="2025-03-27T21:23:15.008" v="1428"/>
          <ac:spMkLst>
            <pc:docMk/>
            <pc:sldMk cId="134786429" sldId="294"/>
            <ac:spMk id="19" creationId="{B198294A-6374-6254-37B9-712C6AEB69F1}"/>
          </ac:spMkLst>
        </pc:spChg>
        <pc:spChg chg="mod">
          <ac:chgData name="Vai Rasmussen" userId="a8c74cef-2ac9-4c6f-bd6c-93a6b8767284" providerId="ADAL" clId="{725176E7-2DB0-4572-B857-AA1318234191}" dt="2025-03-27T21:23:15.008" v="1428"/>
          <ac:spMkLst>
            <pc:docMk/>
            <pc:sldMk cId="134786429" sldId="294"/>
            <ac:spMk id="22" creationId="{05968008-8A90-3D68-FA70-27646440640B}"/>
          </ac:spMkLst>
        </pc:spChg>
        <pc:spChg chg="mod">
          <ac:chgData name="Vai Rasmussen" userId="a8c74cef-2ac9-4c6f-bd6c-93a6b8767284" providerId="ADAL" clId="{725176E7-2DB0-4572-B857-AA1318234191}" dt="2025-03-27T21:23:15.008" v="1428"/>
          <ac:spMkLst>
            <pc:docMk/>
            <pc:sldMk cId="134786429" sldId="294"/>
            <ac:spMk id="23" creationId="{BB661FB2-5E77-33E3-85E0-E2436F7348B0}"/>
          </ac:spMkLst>
        </pc:spChg>
        <pc:spChg chg="mod">
          <ac:chgData name="Vai Rasmussen" userId="a8c74cef-2ac9-4c6f-bd6c-93a6b8767284" providerId="ADAL" clId="{725176E7-2DB0-4572-B857-AA1318234191}" dt="2025-03-27T21:22:36.926" v="1418" actId="207"/>
          <ac:spMkLst>
            <pc:docMk/>
            <pc:sldMk cId="134786429" sldId="294"/>
            <ac:spMk id="25" creationId="{17E1B48B-9B71-0D5D-B98E-917AD870B2A2}"/>
          </ac:spMkLst>
        </pc:spChg>
        <pc:spChg chg="mod">
          <ac:chgData name="Vai Rasmussen" userId="a8c74cef-2ac9-4c6f-bd6c-93a6b8767284" providerId="ADAL" clId="{725176E7-2DB0-4572-B857-AA1318234191}" dt="2025-03-27T21:22:44.172" v="1420" actId="1076"/>
          <ac:spMkLst>
            <pc:docMk/>
            <pc:sldMk cId="134786429" sldId="294"/>
            <ac:spMk id="27" creationId="{89B5AC62-89B1-43E5-1909-977C8FBE2EC8}"/>
          </ac:spMkLst>
        </pc:spChg>
        <pc:grpChg chg="del">
          <ac:chgData name="Vai Rasmussen" userId="a8c74cef-2ac9-4c6f-bd6c-93a6b8767284" providerId="ADAL" clId="{725176E7-2DB0-4572-B857-AA1318234191}" dt="2025-03-27T21:21:16.734" v="1393" actId="478"/>
          <ac:grpSpMkLst>
            <pc:docMk/>
            <pc:sldMk cId="134786429" sldId="294"/>
            <ac:grpSpMk id="3" creationId="{21DAF2D4-EE7A-5E78-3C79-4AD5B6C19000}"/>
          </ac:grpSpMkLst>
        </pc:grpChg>
        <pc:grpChg chg="mod">
          <ac:chgData name="Vai Rasmussen" userId="a8c74cef-2ac9-4c6f-bd6c-93a6b8767284" providerId="ADAL" clId="{725176E7-2DB0-4572-B857-AA1318234191}" dt="2025-03-27T21:23:15.008" v="1428"/>
          <ac:grpSpMkLst>
            <pc:docMk/>
            <pc:sldMk cId="134786429" sldId="294"/>
            <ac:grpSpMk id="17" creationId="{52FEE780-CAA7-AB0E-8033-9398860F3A42}"/>
          </ac:grpSpMkLst>
        </pc:grpChg>
        <pc:picChg chg="mod">
          <ac:chgData name="Vai Rasmussen" userId="a8c74cef-2ac9-4c6f-bd6c-93a6b8767284" providerId="ADAL" clId="{725176E7-2DB0-4572-B857-AA1318234191}" dt="2025-03-27T21:23:15.008" v="1428"/>
          <ac:picMkLst>
            <pc:docMk/>
            <pc:sldMk cId="134786429" sldId="294"/>
            <ac:picMk id="14" creationId="{F0163FFD-4323-CC48-BC54-2533189C91D5}"/>
          </ac:picMkLst>
        </pc:picChg>
        <pc:picChg chg="mod">
          <ac:chgData name="Vai Rasmussen" userId="a8c74cef-2ac9-4c6f-bd6c-93a6b8767284" providerId="ADAL" clId="{725176E7-2DB0-4572-B857-AA1318234191}" dt="2025-03-27T21:23:15.008" v="1428"/>
          <ac:picMkLst>
            <pc:docMk/>
            <pc:sldMk cId="134786429" sldId="294"/>
            <ac:picMk id="20" creationId="{D3DDFB79-9941-3397-9249-127D28D434EE}"/>
          </ac:picMkLst>
        </pc:picChg>
        <pc:picChg chg="mod">
          <ac:chgData name="Vai Rasmussen" userId="a8c74cef-2ac9-4c6f-bd6c-93a6b8767284" providerId="ADAL" clId="{725176E7-2DB0-4572-B857-AA1318234191}" dt="2025-03-27T21:23:15.008" v="1428"/>
          <ac:picMkLst>
            <pc:docMk/>
            <pc:sldMk cId="134786429" sldId="294"/>
            <ac:picMk id="24" creationId="{7D780F7A-C6AA-900B-B39D-65A542C66619}"/>
          </ac:picMkLst>
        </pc:picChg>
      </pc:sldChg>
      <pc:sldChg chg="addSp delSp modSp mod">
        <pc:chgData name="Vai Rasmussen" userId="a8c74cef-2ac9-4c6f-bd6c-93a6b8767284" providerId="ADAL" clId="{725176E7-2DB0-4572-B857-AA1318234191}" dt="2025-03-27T23:24:29.520" v="2066" actId="20577"/>
        <pc:sldMkLst>
          <pc:docMk/>
          <pc:sldMk cId="899146893" sldId="295"/>
        </pc:sldMkLst>
        <pc:spChg chg="mod">
          <ac:chgData name="Vai Rasmussen" userId="a8c74cef-2ac9-4c6f-bd6c-93a6b8767284" providerId="ADAL" clId="{725176E7-2DB0-4572-B857-AA1318234191}" dt="2025-03-27T23:24:29.520" v="2066" actId="20577"/>
          <ac:spMkLst>
            <pc:docMk/>
            <pc:sldMk cId="899146893" sldId="295"/>
            <ac:spMk id="2" creationId="{013EFE8A-8013-34EE-DAA7-BA8494F9D4BF}"/>
          </ac:spMkLst>
        </pc:spChg>
        <pc:spChg chg="mod">
          <ac:chgData name="Vai Rasmussen" userId="a8c74cef-2ac9-4c6f-bd6c-93a6b8767284" providerId="ADAL" clId="{725176E7-2DB0-4572-B857-AA1318234191}" dt="2025-03-27T21:22:17.525" v="1414"/>
          <ac:spMkLst>
            <pc:docMk/>
            <pc:sldMk cId="899146893" sldId="295"/>
            <ac:spMk id="12" creationId="{0B6D9CDD-A931-C633-FD83-20A14AE327D9}"/>
          </ac:spMkLst>
        </pc:spChg>
        <pc:spChg chg="mod">
          <ac:chgData name="Vai Rasmussen" userId="a8c74cef-2ac9-4c6f-bd6c-93a6b8767284" providerId="ADAL" clId="{725176E7-2DB0-4572-B857-AA1318234191}" dt="2025-03-27T21:23:15.724" v="1429"/>
          <ac:spMkLst>
            <pc:docMk/>
            <pc:sldMk cId="899146893" sldId="295"/>
            <ac:spMk id="15" creationId="{EA420854-9BC7-26D4-3633-3FE55C694DB8}"/>
          </ac:spMkLst>
        </pc:spChg>
        <pc:spChg chg="mod">
          <ac:chgData name="Vai Rasmussen" userId="a8c74cef-2ac9-4c6f-bd6c-93a6b8767284" providerId="ADAL" clId="{725176E7-2DB0-4572-B857-AA1318234191}" dt="2025-03-27T21:23:15.724" v="1429"/>
          <ac:spMkLst>
            <pc:docMk/>
            <pc:sldMk cId="899146893" sldId="295"/>
            <ac:spMk id="16" creationId="{02F038FA-061C-407E-25E9-B6EA769D2430}"/>
          </ac:spMkLst>
        </pc:spChg>
        <pc:spChg chg="mod">
          <ac:chgData name="Vai Rasmussen" userId="a8c74cef-2ac9-4c6f-bd6c-93a6b8767284" providerId="ADAL" clId="{725176E7-2DB0-4572-B857-AA1318234191}" dt="2025-03-27T21:23:15.724" v="1429"/>
          <ac:spMkLst>
            <pc:docMk/>
            <pc:sldMk cId="899146893" sldId="295"/>
            <ac:spMk id="18" creationId="{B6C88520-FED5-A055-F7CF-B6D9744B33EA}"/>
          </ac:spMkLst>
        </pc:spChg>
        <pc:spChg chg="mod">
          <ac:chgData name="Vai Rasmussen" userId="a8c74cef-2ac9-4c6f-bd6c-93a6b8767284" providerId="ADAL" clId="{725176E7-2DB0-4572-B857-AA1318234191}" dt="2025-03-27T21:23:15.724" v="1429"/>
          <ac:spMkLst>
            <pc:docMk/>
            <pc:sldMk cId="899146893" sldId="295"/>
            <ac:spMk id="19" creationId="{A9A3C96F-AC5C-5BB1-B293-9A870B5C1C5D}"/>
          </ac:spMkLst>
        </pc:spChg>
        <pc:spChg chg="mod">
          <ac:chgData name="Vai Rasmussen" userId="a8c74cef-2ac9-4c6f-bd6c-93a6b8767284" providerId="ADAL" clId="{725176E7-2DB0-4572-B857-AA1318234191}" dt="2025-03-27T21:23:15.724" v="1429"/>
          <ac:spMkLst>
            <pc:docMk/>
            <pc:sldMk cId="899146893" sldId="295"/>
            <ac:spMk id="22" creationId="{EE51BE59-EB92-9982-07B8-FD097FC489EE}"/>
          </ac:spMkLst>
        </pc:spChg>
        <pc:spChg chg="mod">
          <ac:chgData name="Vai Rasmussen" userId="a8c74cef-2ac9-4c6f-bd6c-93a6b8767284" providerId="ADAL" clId="{725176E7-2DB0-4572-B857-AA1318234191}" dt="2025-03-27T21:23:15.724" v="1429"/>
          <ac:spMkLst>
            <pc:docMk/>
            <pc:sldMk cId="899146893" sldId="295"/>
            <ac:spMk id="23" creationId="{FCC1B17A-6DA0-5333-1CFA-81FE493D39D9}"/>
          </ac:spMkLst>
        </pc:spChg>
        <pc:spChg chg="mod">
          <ac:chgData name="Vai Rasmussen" userId="a8c74cef-2ac9-4c6f-bd6c-93a6b8767284" providerId="ADAL" clId="{725176E7-2DB0-4572-B857-AA1318234191}" dt="2025-03-27T21:22:27.730" v="1416" actId="1036"/>
          <ac:spMkLst>
            <pc:docMk/>
            <pc:sldMk cId="899146893" sldId="295"/>
            <ac:spMk id="25" creationId="{0B7FE568-450C-EB59-C100-00FA5581DB0F}"/>
          </ac:spMkLst>
        </pc:spChg>
        <pc:spChg chg="mod">
          <ac:chgData name="Vai Rasmussen" userId="a8c74cef-2ac9-4c6f-bd6c-93a6b8767284" providerId="ADAL" clId="{725176E7-2DB0-4572-B857-AA1318234191}" dt="2025-03-27T21:22:30.273" v="1417" actId="1035"/>
          <ac:spMkLst>
            <pc:docMk/>
            <pc:sldMk cId="899146893" sldId="295"/>
            <ac:spMk id="27" creationId="{258A5D0C-54AF-A6E4-E461-3F83F654C005}"/>
          </ac:spMkLst>
        </pc:spChg>
        <pc:grpChg chg="del">
          <ac:chgData name="Vai Rasmussen" userId="a8c74cef-2ac9-4c6f-bd6c-93a6b8767284" providerId="ADAL" clId="{725176E7-2DB0-4572-B857-AA1318234191}" dt="2025-03-27T21:21:17.645" v="1394" actId="478"/>
          <ac:grpSpMkLst>
            <pc:docMk/>
            <pc:sldMk cId="899146893" sldId="295"/>
            <ac:grpSpMk id="3" creationId="{7F6D9FE0-14CD-C86D-D9D9-2DDE0558D42D}"/>
          </ac:grpSpMkLst>
        </pc:grpChg>
        <pc:grpChg chg="mod">
          <ac:chgData name="Vai Rasmussen" userId="a8c74cef-2ac9-4c6f-bd6c-93a6b8767284" providerId="ADAL" clId="{725176E7-2DB0-4572-B857-AA1318234191}" dt="2025-03-27T21:23:15.724" v="1429"/>
          <ac:grpSpMkLst>
            <pc:docMk/>
            <pc:sldMk cId="899146893" sldId="295"/>
            <ac:grpSpMk id="21" creationId="{1C91D369-5135-4D22-B3AA-F4EE4E411F93}"/>
          </ac:grpSpMkLst>
        </pc:grpChg>
        <pc:picChg chg="mod">
          <ac:chgData name="Vai Rasmussen" userId="a8c74cef-2ac9-4c6f-bd6c-93a6b8767284" providerId="ADAL" clId="{725176E7-2DB0-4572-B857-AA1318234191}" dt="2025-03-27T21:23:15.724" v="1429"/>
          <ac:picMkLst>
            <pc:docMk/>
            <pc:sldMk cId="899146893" sldId="295"/>
            <ac:picMk id="14" creationId="{1A993EDF-25EE-421B-0411-03BC5F038A7A}"/>
          </ac:picMkLst>
        </pc:picChg>
        <pc:picChg chg="mod">
          <ac:chgData name="Vai Rasmussen" userId="a8c74cef-2ac9-4c6f-bd6c-93a6b8767284" providerId="ADAL" clId="{725176E7-2DB0-4572-B857-AA1318234191}" dt="2025-03-27T21:23:15.724" v="1429"/>
          <ac:picMkLst>
            <pc:docMk/>
            <pc:sldMk cId="899146893" sldId="295"/>
            <ac:picMk id="20" creationId="{8444AFB9-F009-DD43-566C-3114DD8B6681}"/>
          </ac:picMkLst>
        </pc:picChg>
        <pc:picChg chg="mod">
          <ac:chgData name="Vai Rasmussen" userId="a8c74cef-2ac9-4c6f-bd6c-93a6b8767284" providerId="ADAL" clId="{725176E7-2DB0-4572-B857-AA1318234191}" dt="2025-03-27T21:23:15.724" v="1429"/>
          <ac:picMkLst>
            <pc:docMk/>
            <pc:sldMk cId="899146893" sldId="295"/>
            <ac:picMk id="24" creationId="{7B5CE3AD-7399-B97D-3CBC-D0BAF6A0D31E}"/>
          </ac:picMkLst>
        </pc:picChg>
      </pc:sldChg>
      <pc:sldChg chg="addSp delSp modSp mod">
        <pc:chgData name="Vai Rasmussen" userId="a8c74cef-2ac9-4c6f-bd6c-93a6b8767284" providerId="ADAL" clId="{725176E7-2DB0-4572-B857-AA1318234191}" dt="2025-03-28T04:15:17.734" v="2300" actId="20577"/>
        <pc:sldMkLst>
          <pc:docMk/>
          <pc:sldMk cId="3260436854" sldId="296"/>
        </pc:sldMkLst>
        <pc:spChg chg="mod">
          <ac:chgData name="Vai Rasmussen" userId="a8c74cef-2ac9-4c6f-bd6c-93a6b8767284" providerId="ADAL" clId="{725176E7-2DB0-4572-B857-AA1318234191}" dt="2025-03-28T04:15:17.734" v="2300" actId="20577"/>
          <ac:spMkLst>
            <pc:docMk/>
            <pc:sldMk cId="3260436854" sldId="296"/>
            <ac:spMk id="2" creationId="{51386248-C150-DCB2-A475-A1A44137F524}"/>
          </ac:spMkLst>
        </pc:spChg>
        <pc:spChg chg="mod">
          <ac:chgData name="Vai Rasmussen" userId="a8c74cef-2ac9-4c6f-bd6c-93a6b8767284" providerId="ADAL" clId="{725176E7-2DB0-4572-B857-AA1318234191}" dt="2025-03-27T21:21:28.188" v="1403" actId="20577"/>
          <ac:spMkLst>
            <pc:docMk/>
            <pc:sldMk cId="3260436854" sldId="296"/>
            <ac:spMk id="12" creationId="{AAAB025F-58D6-4BD2-FC7E-830B4DF63A43}"/>
          </ac:spMkLst>
        </pc:spChg>
        <pc:spChg chg="mod">
          <ac:chgData name="Vai Rasmussen" userId="a8c74cef-2ac9-4c6f-bd6c-93a6b8767284" providerId="ADAL" clId="{725176E7-2DB0-4572-B857-AA1318234191}" dt="2025-03-27T21:23:16.720" v="1430"/>
          <ac:spMkLst>
            <pc:docMk/>
            <pc:sldMk cId="3260436854" sldId="296"/>
            <ac:spMk id="15" creationId="{56065AD5-C466-A480-87A2-C576471BE4A5}"/>
          </ac:spMkLst>
        </pc:spChg>
        <pc:spChg chg="mod">
          <ac:chgData name="Vai Rasmussen" userId="a8c74cef-2ac9-4c6f-bd6c-93a6b8767284" providerId="ADAL" clId="{725176E7-2DB0-4572-B857-AA1318234191}" dt="2025-03-27T21:23:16.720" v="1430"/>
          <ac:spMkLst>
            <pc:docMk/>
            <pc:sldMk cId="3260436854" sldId="296"/>
            <ac:spMk id="16" creationId="{34323E11-39F9-73B4-1308-D80DA2FD7054}"/>
          </ac:spMkLst>
        </pc:spChg>
        <pc:spChg chg="mod">
          <ac:chgData name="Vai Rasmussen" userId="a8c74cef-2ac9-4c6f-bd6c-93a6b8767284" providerId="ADAL" clId="{725176E7-2DB0-4572-B857-AA1318234191}" dt="2025-03-27T21:23:16.720" v="1430"/>
          <ac:spMkLst>
            <pc:docMk/>
            <pc:sldMk cId="3260436854" sldId="296"/>
            <ac:spMk id="18" creationId="{4EA7FF3A-66F6-4729-50A4-3D17953F54E1}"/>
          </ac:spMkLst>
        </pc:spChg>
        <pc:spChg chg="mod">
          <ac:chgData name="Vai Rasmussen" userId="a8c74cef-2ac9-4c6f-bd6c-93a6b8767284" providerId="ADAL" clId="{725176E7-2DB0-4572-B857-AA1318234191}" dt="2025-03-27T21:23:16.720" v="1430"/>
          <ac:spMkLst>
            <pc:docMk/>
            <pc:sldMk cId="3260436854" sldId="296"/>
            <ac:spMk id="19" creationId="{2A097911-84CD-289A-8F27-312A39439508}"/>
          </ac:spMkLst>
        </pc:spChg>
        <pc:spChg chg="mod">
          <ac:chgData name="Vai Rasmussen" userId="a8c74cef-2ac9-4c6f-bd6c-93a6b8767284" providerId="ADAL" clId="{725176E7-2DB0-4572-B857-AA1318234191}" dt="2025-03-27T21:23:16.720" v="1430"/>
          <ac:spMkLst>
            <pc:docMk/>
            <pc:sldMk cId="3260436854" sldId="296"/>
            <ac:spMk id="22" creationId="{BF8E39FB-F114-A791-2727-B5333F30D021}"/>
          </ac:spMkLst>
        </pc:spChg>
        <pc:spChg chg="mod">
          <ac:chgData name="Vai Rasmussen" userId="a8c74cef-2ac9-4c6f-bd6c-93a6b8767284" providerId="ADAL" clId="{725176E7-2DB0-4572-B857-AA1318234191}" dt="2025-03-27T21:23:16.720" v="1430"/>
          <ac:spMkLst>
            <pc:docMk/>
            <pc:sldMk cId="3260436854" sldId="296"/>
            <ac:spMk id="23" creationId="{E12C86EB-4ABC-1C40-7B9D-1321144DBA61}"/>
          </ac:spMkLst>
        </pc:spChg>
        <pc:spChg chg="mod">
          <ac:chgData name="Vai Rasmussen" userId="a8c74cef-2ac9-4c6f-bd6c-93a6b8767284" providerId="ADAL" clId="{725176E7-2DB0-4572-B857-AA1318234191}" dt="2025-03-27T21:21:55.320" v="1407" actId="207"/>
          <ac:spMkLst>
            <pc:docMk/>
            <pc:sldMk cId="3260436854" sldId="296"/>
            <ac:spMk id="25" creationId="{5A70102D-4133-4DE7-5205-6183C2E89823}"/>
          </ac:spMkLst>
        </pc:spChg>
        <pc:spChg chg="mod">
          <ac:chgData name="Vai Rasmussen" userId="a8c74cef-2ac9-4c6f-bd6c-93a6b8767284" providerId="ADAL" clId="{725176E7-2DB0-4572-B857-AA1318234191}" dt="2025-03-27T21:22:02.483" v="1409" actId="20577"/>
          <ac:spMkLst>
            <pc:docMk/>
            <pc:sldMk cId="3260436854" sldId="296"/>
            <ac:spMk id="27" creationId="{5D07F7B0-D6B5-2BDF-61B8-AB0D2A6E902C}"/>
          </ac:spMkLst>
        </pc:spChg>
        <pc:grpChg chg="del">
          <ac:chgData name="Vai Rasmussen" userId="a8c74cef-2ac9-4c6f-bd6c-93a6b8767284" providerId="ADAL" clId="{725176E7-2DB0-4572-B857-AA1318234191}" dt="2025-03-27T21:21:18.738" v="1395" actId="478"/>
          <ac:grpSpMkLst>
            <pc:docMk/>
            <pc:sldMk cId="3260436854" sldId="296"/>
            <ac:grpSpMk id="3" creationId="{E72FE94A-C23A-CE3F-4DB3-6B890FE3714E}"/>
          </ac:grpSpMkLst>
        </pc:grpChg>
        <pc:grpChg chg="mod">
          <ac:chgData name="Vai Rasmussen" userId="a8c74cef-2ac9-4c6f-bd6c-93a6b8767284" providerId="ADAL" clId="{725176E7-2DB0-4572-B857-AA1318234191}" dt="2025-03-27T21:23:16.720" v="1430"/>
          <ac:grpSpMkLst>
            <pc:docMk/>
            <pc:sldMk cId="3260436854" sldId="296"/>
            <ac:grpSpMk id="9" creationId="{A3DB37C8-B02E-43D6-825A-6818074DB352}"/>
          </ac:grpSpMkLst>
        </pc:grpChg>
        <pc:picChg chg="mod">
          <ac:chgData name="Vai Rasmussen" userId="a8c74cef-2ac9-4c6f-bd6c-93a6b8767284" providerId="ADAL" clId="{725176E7-2DB0-4572-B857-AA1318234191}" dt="2025-03-27T21:23:16.720" v="1430"/>
          <ac:picMkLst>
            <pc:docMk/>
            <pc:sldMk cId="3260436854" sldId="296"/>
            <ac:picMk id="14" creationId="{4AEB09A8-5562-BD52-2E94-667EE7F4851B}"/>
          </ac:picMkLst>
        </pc:picChg>
        <pc:picChg chg="mod">
          <ac:chgData name="Vai Rasmussen" userId="a8c74cef-2ac9-4c6f-bd6c-93a6b8767284" providerId="ADAL" clId="{725176E7-2DB0-4572-B857-AA1318234191}" dt="2025-03-27T21:23:16.720" v="1430"/>
          <ac:picMkLst>
            <pc:docMk/>
            <pc:sldMk cId="3260436854" sldId="296"/>
            <ac:picMk id="20" creationId="{1672CCF5-BDB2-BA24-F9F4-7E66DF6F88B5}"/>
          </ac:picMkLst>
        </pc:picChg>
        <pc:picChg chg="mod">
          <ac:chgData name="Vai Rasmussen" userId="a8c74cef-2ac9-4c6f-bd6c-93a6b8767284" providerId="ADAL" clId="{725176E7-2DB0-4572-B857-AA1318234191}" dt="2025-03-27T21:23:16.720" v="1430"/>
          <ac:picMkLst>
            <pc:docMk/>
            <pc:sldMk cId="3260436854" sldId="296"/>
            <ac:picMk id="24" creationId="{C5867E52-5D85-A94A-D036-718BA0D0176B}"/>
          </ac:picMkLst>
        </pc:picChg>
      </pc:sldChg>
      <pc:sldChg chg="addSp modSp">
        <pc:chgData name="Vai Rasmussen" userId="a8c74cef-2ac9-4c6f-bd6c-93a6b8767284" providerId="ADAL" clId="{725176E7-2DB0-4572-B857-AA1318234191}" dt="2025-03-28T04:18:03.003" v="2304"/>
        <pc:sldMkLst>
          <pc:docMk/>
          <pc:sldMk cId="3884549638" sldId="297"/>
        </pc:sldMkLst>
        <pc:spChg chg="add mod">
          <ac:chgData name="Vai Rasmussen" userId="a8c74cef-2ac9-4c6f-bd6c-93a6b8767284" providerId="ADAL" clId="{725176E7-2DB0-4572-B857-AA1318234191}" dt="2025-03-28T04:18:03.003" v="2304"/>
          <ac:spMkLst>
            <pc:docMk/>
            <pc:sldMk cId="3884549638" sldId="297"/>
            <ac:spMk id="2" creationId="{E85BD9E0-F5D3-96B5-6F13-7D6CA7638949}"/>
          </ac:spMkLst>
        </pc:spChg>
      </pc:sldChg>
      <pc:sldChg chg="modSp mod">
        <pc:chgData name="Vai Rasmussen" userId="a8c74cef-2ac9-4c6f-bd6c-93a6b8767284" providerId="ADAL" clId="{725176E7-2DB0-4572-B857-AA1318234191}" dt="2025-03-28T04:19:16.472" v="2311" actId="1076"/>
        <pc:sldMkLst>
          <pc:docMk/>
          <pc:sldMk cId="640497046" sldId="299"/>
        </pc:sldMkLst>
        <pc:spChg chg="mod">
          <ac:chgData name="Vai Rasmussen" userId="a8c74cef-2ac9-4c6f-bd6c-93a6b8767284" providerId="ADAL" clId="{725176E7-2DB0-4572-B857-AA1318234191}" dt="2025-03-28T04:19:16.472" v="2311" actId="1076"/>
          <ac:spMkLst>
            <pc:docMk/>
            <pc:sldMk cId="640497046" sldId="299"/>
            <ac:spMk id="2" creationId="{B20DF1B1-9445-AE9F-52D1-595B982507A8}"/>
          </ac:spMkLst>
        </pc:spChg>
      </pc:sldChg>
      <pc:sldChg chg="addSp modSp mod">
        <pc:chgData name="Vai Rasmussen" userId="a8c74cef-2ac9-4c6f-bd6c-93a6b8767284" providerId="ADAL" clId="{725176E7-2DB0-4572-B857-AA1318234191}" dt="2025-03-27T20:56:29.965" v="88" actId="1076"/>
        <pc:sldMkLst>
          <pc:docMk/>
          <pc:sldMk cId="1934721160" sldId="300"/>
        </pc:sldMkLst>
        <pc:spChg chg="mod">
          <ac:chgData name="Vai Rasmussen" userId="a8c74cef-2ac9-4c6f-bd6c-93a6b8767284" providerId="ADAL" clId="{725176E7-2DB0-4572-B857-AA1318234191}" dt="2025-03-27T20:52:55.842" v="64" actId="14100"/>
          <ac:spMkLst>
            <pc:docMk/>
            <pc:sldMk cId="1934721160" sldId="300"/>
            <ac:spMk id="2" creationId="{0FEF2915-E65B-5EF0-55C0-AE5F77A9FFF6}"/>
          </ac:spMkLst>
        </pc:spChg>
        <pc:spChg chg="add mod">
          <ac:chgData name="Vai Rasmussen" userId="a8c74cef-2ac9-4c6f-bd6c-93a6b8767284" providerId="ADAL" clId="{725176E7-2DB0-4572-B857-AA1318234191}" dt="2025-03-27T20:56:01.117" v="85" actId="1076"/>
          <ac:spMkLst>
            <pc:docMk/>
            <pc:sldMk cId="1934721160" sldId="300"/>
            <ac:spMk id="14" creationId="{D5D91E57-D058-E8DE-CB99-3BA111C31991}"/>
          </ac:spMkLst>
        </pc:spChg>
        <pc:spChg chg="add mod">
          <ac:chgData name="Vai Rasmussen" userId="a8c74cef-2ac9-4c6f-bd6c-93a6b8767284" providerId="ADAL" clId="{725176E7-2DB0-4572-B857-AA1318234191}" dt="2025-03-27T20:56:29.965" v="88" actId="1076"/>
          <ac:spMkLst>
            <pc:docMk/>
            <pc:sldMk cId="1934721160" sldId="300"/>
            <ac:spMk id="15" creationId="{6ABAEE1C-1DE8-4C92-CB89-A66EC53F072A}"/>
          </ac:spMkLst>
        </pc:spChg>
      </pc:sldChg>
      <pc:sldChg chg="del">
        <pc:chgData name="Vai Rasmussen" userId="a8c74cef-2ac9-4c6f-bd6c-93a6b8767284" providerId="ADAL" clId="{725176E7-2DB0-4572-B857-AA1318234191}" dt="2025-03-27T20:57:38.820" v="89" actId="2696"/>
        <pc:sldMkLst>
          <pc:docMk/>
          <pc:sldMk cId="3981596537" sldId="301"/>
        </pc:sldMkLst>
      </pc:sldChg>
      <pc:sldChg chg="modSp mod">
        <pc:chgData name="Vai Rasmussen" userId="a8c74cef-2ac9-4c6f-bd6c-93a6b8767284" providerId="ADAL" clId="{725176E7-2DB0-4572-B857-AA1318234191}" dt="2025-03-28T04:16:56.971" v="2303" actId="20577"/>
        <pc:sldMkLst>
          <pc:docMk/>
          <pc:sldMk cId="679843520" sldId="302"/>
        </pc:sldMkLst>
        <pc:spChg chg="mod">
          <ac:chgData name="Vai Rasmussen" userId="a8c74cef-2ac9-4c6f-bd6c-93a6b8767284" providerId="ADAL" clId="{725176E7-2DB0-4572-B857-AA1318234191}" dt="2025-03-28T04:16:56.971" v="2303" actId="20577"/>
          <ac:spMkLst>
            <pc:docMk/>
            <pc:sldMk cId="679843520" sldId="302"/>
            <ac:spMk id="2" creationId="{F9986FBF-5789-A9C7-16F7-9C020F6A5079}"/>
          </ac:spMkLst>
        </pc:spChg>
      </pc:sldChg>
      <pc:sldChg chg="modSp mod">
        <pc:chgData name="Vai Rasmussen" userId="a8c74cef-2ac9-4c6f-bd6c-93a6b8767284" providerId="ADAL" clId="{725176E7-2DB0-4572-B857-AA1318234191}" dt="2025-03-27T21:04:37.453" v="1245" actId="20577"/>
        <pc:sldMkLst>
          <pc:docMk/>
          <pc:sldMk cId="2411436423" sldId="303"/>
        </pc:sldMkLst>
        <pc:spChg chg="mod">
          <ac:chgData name="Vai Rasmussen" userId="a8c74cef-2ac9-4c6f-bd6c-93a6b8767284" providerId="ADAL" clId="{725176E7-2DB0-4572-B857-AA1318234191}" dt="2025-03-27T21:04:37.453" v="1245" actId="20577"/>
          <ac:spMkLst>
            <pc:docMk/>
            <pc:sldMk cId="2411436423" sldId="303"/>
            <ac:spMk id="2" creationId="{032BE9EB-DA16-203D-C416-E3324AD91C3E}"/>
          </ac:spMkLst>
        </pc:spChg>
      </pc:sldChg>
      <pc:sldChg chg="addSp delSp modSp mod">
        <pc:chgData name="Vai Rasmussen" userId="a8c74cef-2ac9-4c6f-bd6c-93a6b8767284" providerId="ADAL" clId="{725176E7-2DB0-4572-B857-AA1318234191}" dt="2025-03-28T04:18:14.827" v="2306"/>
        <pc:sldMkLst>
          <pc:docMk/>
          <pc:sldMk cId="3168392400" sldId="304"/>
        </pc:sldMkLst>
        <pc:spChg chg="add del mod">
          <ac:chgData name="Vai Rasmussen" userId="a8c74cef-2ac9-4c6f-bd6c-93a6b8767284" providerId="ADAL" clId="{725176E7-2DB0-4572-B857-AA1318234191}" dt="2025-03-28T04:18:14.438" v="2305" actId="478"/>
          <ac:spMkLst>
            <pc:docMk/>
            <pc:sldMk cId="3168392400" sldId="304"/>
            <ac:spMk id="2" creationId="{0EC77F66-C891-25C5-0779-D9DAF22798C1}"/>
          </ac:spMkLst>
        </pc:spChg>
        <pc:spChg chg="add mod">
          <ac:chgData name="Vai Rasmussen" userId="a8c74cef-2ac9-4c6f-bd6c-93a6b8767284" providerId="ADAL" clId="{725176E7-2DB0-4572-B857-AA1318234191}" dt="2025-03-28T04:18:14.827" v="2306"/>
          <ac:spMkLst>
            <pc:docMk/>
            <pc:sldMk cId="3168392400" sldId="304"/>
            <ac:spMk id="4" creationId="{F37A843C-7818-3854-E9C6-06ADA101A0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067D9-116D-3843-ABDF-D6546C1962D4}"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D21CC-DD94-204E-93C8-E1AAF3084C8D}" type="slidenum">
              <a:rPr lang="en-US" smtClean="0"/>
              <a:t>‹#›</a:t>
            </a:fld>
            <a:endParaRPr lang="en-US"/>
          </a:p>
        </p:txBody>
      </p:sp>
    </p:spTree>
    <p:extLst>
      <p:ext uri="{BB962C8B-B14F-4D97-AF65-F5344CB8AC3E}">
        <p14:creationId xmlns:p14="http://schemas.microsoft.com/office/powerpoint/2010/main" val="394051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9D21CC-DD94-204E-93C8-E1AAF3084C8D}" type="slidenum">
              <a:rPr lang="en-US" smtClean="0"/>
              <a:t>1</a:t>
            </a:fld>
            <a:endParaRPr lang="en-US"/>
          </a:p>
        </p:txBody>
      </p:sp>
    </p:spTree>
    <p:extLst>
      <p:ext uri="{BB962C8B-B14F-4D97-AF65-F5344CB8AC3E}">
        <p14:creationId xmlns:p14="http://schemas.microsoft.com/office/powerpoint/2010/main" val="183304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13CB3-B2CA-15CE-4F1B-D9BBADBAE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ADCB2-2B1F-B9E1-C81C-253C6F845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CF4AC-FC24-2663-350D-57761ABAE5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AF8942-F4E6-9452-A5CA-36A58EB1644E}"/>
              </a:ext>
            </a:extLst>
          </p:cNvPr>
          <p:cNvSpPr>
            <a:spLocks noGrp="1"/>
          </p:cNvSpPr>
          <p:nvPr>
            <p:ph type="sldNum" sz="quarter" idx="5"/>
          </p:nvPr>
        </p:nvSpPr>
        <p:spPr/>
        <p:txBody>
          <a:bodyPr/>
          <a:lstStyle/>
          <a:p>
            <a:fld id="{339D21CC-DD94-204E-93C8-E1AAF3084C8D}" type="slidenum">
              <a:rPr lang="en-US" smtClean="0"/>
              <a:t>13</a:t>
            </a:fld>
            <a:endParaRPr lang="en-US"/>
          </a:p>
        </p:txBody>
      </p:sp>
    </p:spTree>
    <p:extLst>
      <p:ext uri="{BB962C8B-B14F-4D97-AF65-F5344CB8AC3E}">
        <p14:creationId xmlns:p14="http://schemas.microsoft.com/office/powerpoint/2010/main" val="2482000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1BFC-4E58-43B2-9B22-6603C0212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0BC26-0A17-9346-F81F-05626157E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70F60-B986-E05D-DE14-BB02ECFC88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F5057F-A70D-EF05-749F-38A3CE16DC0D}"/>
              </a:ext>
            </a:extLst>
          </p:cNvPr>
          <p:cNvSpPr>
            <a:spLocks noGrp="1"/>
          </p:cNvSpPr>
          <p:nvPr>
            <p:ph type="sldNum" sz="quarter" idx="5"/>
          </p:nvPr>
        </p:nvSpPr>
        <p:spPr/>
        <p:txBody>
          <a:bodyPr/>
          <a:lstStyle/>
          <a:p>
            <a:fld id="{339D21CC-DD94-204E-93C8-E1AAF3084C8D}" type="slidenum">
              <a:rPr lang="en-US" smtClean="0"/>
              <a:t>14</a:t>
            </a:fld>
            <a:endParaRPr lang="en-US"/>
          </a:p>
        </p:txBody>
      </p:sp>
    </p:spTree>
    <p:extLst>
      <p:ext uri="{BB962C8B-B14F-4D97-AF65-F5344CB8AC3E}">
        <p14:creationId xmlns:p14="http://schemas.microsoft.com/office/powerpoint/2010/main" val="356338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D7719-EEB4-AF10-33BE-A7263D3CC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94EE3-B37D-9721-2FF3-3F6271988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AC0A5-68C7-FFBC-E313-2AC9E1524D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BF56A4-0E20-A9CE-E46B-26705E9E4AB7}"/>
              </a:ext>
            </a:extLst>
          </p:cNvPr>
          <p:cNvSpPr>
            <a:spLocks noGrp="1"/>
          </p:cNvSpPr>
          <p:nvPr>
            <p:ph type="sldNum" sz="quarter" idx="5"/>
          </p:nvPr>
        </p:nvSpPr>
        <p:spPr/>
        <p:txBody>
          <a:bodyPr/>
          <a:lstStyle/>
          <a:p>
            <a:fld id="{339D21CC-DD94-204E-93C8-E1AAF3084C8D}" type="slidenum">
              <a:rPr lang="en-US" smtClean="0"/>
              <a:t>15</a:t>
            </a:fld>
            <a:endParaRPr lang="en-US"/>
          </a:p>
        </p:txBody>
      </p:sp>
    </p:spTree>
    <p:extLst>
      <p:ext uri="{BB962C8B-B14F-4D97-AF65-F5344CB8AC3E}">
        <p14:creationId xmlns:p14="http://schemas.microsoft.com/office/powerpoint/2010/main" val="4075269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A99FA-14E4-EE34-00E5-903477DD0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EEFBE-3323-7360-4CA8-71746D073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672B1C-6585-A562-A04A-ADA11B04D1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040485-9F7B-7E37-B9D2-5799EC1A2D3E}"/>
              </a:ext>
            </a:extLst>
          </p:cNvPr>
          <p:cNvSpPr>
            <a:spLocks noGrp="1"/>
          </p:cNvSpPr>
          <p:nvPr>
            <p:ph type="sldNum" sz="quarter" idx="5"/>
          </p:nvPr>
        </p:nvSpPr>
        <p:spPr/>
        <p:txBody>
          <a:bodyPr/>
          <a:lstStyle/>
          <a:p>
            <a:fld id="{339D21CC-DD94-204E-93C8-E1AAF3084C8D}" type="slidenum">
              <a:rPr lang="en-US" smtClean="0"/>
              <a:t>16</a:t>
            </a:fld>
            <a:endParaRPr lang="en-US"/>
          </a:p>
        </p:txBody>
      </p:sp>
    </p:spTree>
    <p:extLst>
      <p:ext uri="{BB962C8B-B14F-4D97-AF65-F5344CB8AC3E}">
        <p14:creationId xmlns:p14="http://schemas.microsoft.com/office/powerpoint/2010/main" val="129994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12EDE-26E2-2CDA-D1E4-438107DCF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6D8B6-44F1-0580-DAA1-725D57FF9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01E60D-6D59-6DF1-54A9-88E466BE90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16415D-6740-5B62-FD35-115240CBE6FC}"/>
              </a:ext>
            </a:extLst>
          </p:cNvPr>
          <p:cNvSpPr>
            <a:spLocks noGrp="1"/>
          </p:cNvSpPr>
          <p:nvPr>
            <p:ph type="sldNum" sz="quarter" idx="5"/>
          </p:nvPr>
        </p:nvSpPr>
        <p:spPr/>
        <p:txBody>
          <a:bodyPr/>
          <a:lstStyle/>
          <a:p>
            <a:fld id="{339D21CC-DD94-204E-93C8-E1AAF3084C8D}" type="slidenum">
              <a:rPr lang="en-US" smtClean="0"/>
              <a:t>18</a:t>
            </a:fld>
            <a:endParaRPr lang="en-US"/>
          </a:p>
        </p:txBody>
      </p:sp>
    </p:spTree>
    <p:extLst>
      <p:ext uri="{BB962C8B-B14F-4D97-AF65-F5344CB8AC3E}">
        <p14:creationId xmlns:p14="http://schemas.microsoft.com/office/powerpoint/2010/main" val="372060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FAE0F-0831-C643-9A6B-9C6CCE574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C964A-4835-D27B-EA72-769EC024C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9268F-8030-067C-1929-B167677A6E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665458-063C-ACFB-9C89-C5D60339D0DE}"/>
              </a:ext>
            </a:extLst>
          </p:cNvPr>
          <p:cNvSpPr>
            <a:spLocks noGrp="1"/>
          </p:cNvSpPr>
          <p:nvPr>
            <p:ph type="sldNum" sz="quarter" idx="5"/>
          </p:nvPr>
        </p:nvSpPr>
        <p:spPr/>
        <p:txBody>
          <a:bodyPr/>
          <a:lstStyle/>
          <a:p>
            <a:fld id="{339D21CC-DD94-204E-93C8-E1AAF3084C8D}" type="slidenum">
              <a:rPr lang="en-US" smtClean="0"/>
              <a:t>19</a:t>
            </a:fld>
            <a:endParaRPr lang="en-US"/>
          </a:p>
        </p:txBody>
      </p:sp>
    </p:spTree>
    <p:extLst>
      <p:ext uri="{BB962C8B-B14F-4D97-AF65-F5344CB8AC3E}">
        <p14:creationId xmlns:p14="http://schemas.microsoft.com/office/powerpoint/2010/main" val="427214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992C2-E4E4-0549-D9A4-395C951B7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78639-4D40-3232-8604-244CA3955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EE653-B10A-C914-C7A5-17B84D7D30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3D6F16-CCC6-855D-219B-61DA07007928}"/>
              </a:ext>
            </a:extLst>
          </p:cNvPr>
          <p:cNvSpPr>
            <a:spLocks noGrp="1"/>
          </p:cNvSpPr>
          <p:nvPr>
            <p:ph type="sldNum" sz="quarter" idx="5"/>
          </p:nvPr>
        </p:nvSpPr>
        <p:spPr/>
        <p:txBody>
          <a:bodyPr/>
          <a:lstStyle/>
          <a:p>
            <a:fld id="{339D21CC-DD94-204E-93C8-E1AAF3084C8D}" type="slidenum">
              <a:rPr lang="en-US" smtClean="0"/>
              <a:t>20</a:t>
            </a:fld>
            <a:endParaRPr lang="en-US"/>
          </a:p>
        </p:txBody>
      </p:sp>
    </p:spTree>
    <p:extLst>
      <p:ext uri="{BB962C8B-B14F-4D97-AF65-F5344CB8AC3E}">
        <p14:creationId xmlns:p14="http://schemas.microsoft.com/office/powerpoint/2010/main" val="3649761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BE3D6-26E1-2516-B4D9-6DC5AD95F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1BAF7-06D5-0DDD-EBBC-BC3E7150A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A9638-EDC6-859F-E413-20A95277D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9094AE-8F2B-E693-9D1B-07556758742F}"/>
              </a:ext>
            </a:extLst>
          </p:cNvPr>
          <p:cNvSpPr>
            <a:spLocks noGrp="1"/>
          </p:cNvSpPr>
          <p:nvPr>
            <p:ph type="sldNum" sz="quarter" idx="5"/>
          </p:nvPr>
        </p:nvSpPr>
        <p:spPr/>
        <p:txBody>
          <a:bodyPr/>
          <a:lstStyle/>
          <a:p>
            <a:fld id="{339D21CC-DD94-204E-93C8-E1AAF3084C8D}" type="slidenum">
              <a:rPr lang="en-US" smtClean="0"/>
              <a:t>21</a:t>
            </a:fld>
            <a:endParaRPr lang="en-US"/>
          </a:p>
        </p:txBody>
      </p:sp>
    </p:spTree>
    <p:extLst>
      <p:ext uri="{BB962C8B-B14F-4D97-AF65-F5344CB8AC3E}">
        <p14:creationId xmlns:p14="http://schemas.microsoft.com/office/powerpoint/2010/main" val="1379238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A1617-E068-0A28-159E-E9CFCD2D2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55FC9-C0CF-21C7-B6AD-B60241B89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E5B3E-861A-4660-1EC5-899FDCB81C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3B0C38-EF9F-B224-CA58-5C2945F9CED0}"/>
              </a:ext>
            </a:extLst>
          </p:cNvPr>
          <p:cNvSpPr>
            <a:spLocks noGrp="1"/>
          </p:cNvSpPr>
          <p:nvPr>
            <p:ph type="sldNum" sz="quarter" idx="5"/>
          </p:nvPr>
        </p:nvSpPr>
        <p:spPr/>
        <p:txBody>
          <a:bodyPr/>
          <a:lstStyle/>
          <a:p>
            <a:fld id="{339D21CC-DD94-204E-93C8-E1AAF3084C8D}" type="slidenum">
              <a:rPr lang="en-US" smtClean="0"/>
              <a:t>22</a:t>
            </a:fld>
            <a:endParaRPr lang="en-US"/>
          </a:p>
        </p:txBody>
      </p:sp>
    </p:spTree>
    <p:extLst>
      <p:ext uri="{BB962C8B-B14F-4D97-AF65-F5344CB8AC3E}">
        <p14:creationId xmlns:p14="http://schemas.microsoft.com/office/powerpoint/2010/main" val="362777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9D21CC-DD94-204E-93C8-E1AAF3084C8D}" type="slidenum">
              <a:rPr lang="en-US" smtClean="0"/>
              <a:t>4</a:t>
            </a:fld>
            <a:endParaRPr lang="en-US"/>
          </a:p>
        </p:txBody>
      </p:sp>
    </p:spTree>
    <p:extLst>
      <p:ext uri="{BB962C8B-B14F-4D97-AF65-F5344CB8AC3E}">
        <p14:creationId xmlns:p14="http://schemas.microsoft.com/office/powerpoint/2010/main" val="13768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A9F52-50EA-DF55-8E16-48BAD1478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08C2F-369C-0FBA-3F5E-6743FE6597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38F2C0-7C11-4C56-E98E-FBD40990F9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8667C2-6A31-0BD7-623E-F338D718470B}"/>
              </a:ext>
            </a:extLst>
          </p:cNvPr>
          <p:cNvSpPr>
            <a:spLocks noGrp="1"/>
          </p:cNvSpPr>
          <p:nvPr>
            <p:ph type="sldNum" sz="quarter" idx="5"/>
          </p:nvPr>
        </p:nvSpPr>
        <p:spPr/>
        <p:txBody>
          <a:bodyPr/>
          <a:lstStyle/>
          <a:p>
            <a:fld id="{339D21CC-DD94-204E-93C8-E1AAF3084C8D}" type="slidenum">
              <a:rPr lang="en-US" smtClean="0"/>
              <a:t>5</a:t>
            </a:fld>
            <a:endParaRPr lang="en-US"/>
          </a:p>
        </p:txBody>
      </p:sp>
    </p:spTree>
    <p:extLst>
      <p:ext uri="{BB962C8B-B14F-4D97-AF65-F5344CB8AC3E}">
        <p14:creationId xmlns:p14="http://schemas.microsoft.com/office/powerpoint/2010/main" val="408767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74878-0AE3-086B-3B5E-C69B6A6B17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B56A-8A8E-DA09-700B-24E2B5AD8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322CA-818C-9D90-3B28-9073DF345E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27ABD9-9F38-7F6F-E525-8683EA16581F}"/>
              </a:ext>
            </a:extLst>
          </p:cNvPr>
          <p:cNvSpPr>
            <a:spLocks noGrp="1"/>
          </p:cNvSpPr>
          <p:nvPr>
            <p:ph type="sldNum" sz="quarter" idx="5"/>
          </p:nvPr>
        </p:nvSpPr>
        <p:spPr/>
        <p:txBody>
          <a:bodyPr/>
          <a:lstStyle/>
          <a:p>
            <a:fld id="{339D21CC-DD94-204E-93C8-E1AAF3084C8D}" type="slidenum">
              <a:rPr lang="en-US" smtClean="0"/>
              <a:t>6</a:t>
            </a:fld>
            <a:endParaRPr lang="en-US"/>
          </a:p>
        </p:txBody>
      </p:sp>
    </p:spTree>
    <p:extLst>
      <p:ext uri="{BB962C8B-B14F-4D97-AF65-F5344CB8AC3E}">
        <p14:creationId xmlns:p14="http://schemas.microsoft.com/office/powerpoint/2010/main" val="331422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DB490-65BC-0FA8-4475-9DF509482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91CDE-4CE2-29E4-8D80-FC923C0A5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15387-C182-90F8-D979-D5FE67962A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8F2CA6-7162-50AA-7316-F0E3C13DE69B}"/>
              </a:ext>
            </a:extLst>
          </p:cNvPr>
          <p:cNvSpPr>
            <a:spLocks noGrp="1"/>
          </p:cNvSpPr>
          <p:nvPr>
            <p:ph type="sldNum" sz="quarter" idx="5"/>
          </p:nvPr>
        </p:nvSpPr>
        <p:spPr/>
        <p:txBody>
          <a:bodyPr/>
          <a:lstStyle/>
          <a:p>
            <a:fld id="{339D21CC-DD94-204E-93C8-E1AAF3084C8D}" type="slidenum">
              <a:rPr lang="en-US" smtClean="0"/>
              <a:t>7</a:t>
            </a:fld>
            <a:endParaRPr lang="en-US"/>
          </a:p>
        </p:txBody>
      </p:sp>
    </p:spTree>
    <p:extLst>
      <p:ext uri="{BB962C8B-B14F-4D97-AF65-F5344CB8AC3E}">
        <p14:creationId xmlns:p14="http://schemas.microsoft.com/office/powerpoint/2010/main" val="411897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39703-D7DA-E037-5692-DBFC39E5E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A11EF-BA1B-AA13-52C1-964C736C2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A2A7A-3025-7A64-BCC6-5641E07484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2BCD7E-8220-1590-03CF-D6E4FC9F8437}"/>
              </a:ext>
            </a:extLst>
          </p:cNvPr>
          <p:cNvSpPr>
            <a:spLocks noGrp="1"/>
          </p:cNvSpPr>
          <p:nvPr>
            <p:ph type="sldNum" sz="quarter" idx="5"/>
          </p:nvPr>
        </p:nvSpPr>
        <p:spPr/>
        <p:txBody>
          <a:bodyPr/>
          <a:lstStyle/>
          <a:p>
            <a:fld id="{339D21CC-DD94-204E-93C8-E1AAF3084C8D}" type="slidenum">
              <a:rPr lang="en-US" smtClean="0"/>
              <a:t>8</a:t>
            </a:fld>
            <a:endParaRPr lang="en-US"/>
          </a:p>
        </p:txBody>
      </p:sp>
    </p:spTree>
    <p:extLst>
      <p:ext uri="{BB962C8B-B14F-4D97-AF65-F5344CB8AC3E}">
        <p14:creationId xmlns:p14="http://schemas.microsoft.com/office/powerpoint/2010/main" val="113533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9D21CC-DD94-204E-93C8-E1AAF3084C8D}" type="slidenum">
              <a:rPr lang="en-US" smtClean="0"/>
              <a:t>9</a:t>
            </a:fld>
            <a:endParaRPr lang="en-US"/>
          </a:p>
        </p:txBody>
      </p:sp>
    </p:spTree>
    <p:extLst>
      <p:ext uri="{BB962C8B-B14F-4D97-AF65-F5344CB8AC3E}">
        <p14:creationId xmlns:p14="http://schemas.microsoft.com/office/powerpoint/2010/main" val="119868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35249-D4A8-CE99-26B0-040FB5DEC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8798F-D9ED-A5D4-DBDB-7CB283A3E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4E4A32-0A18-C7D4-E032-89A815C701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75796E-FB94-9D26-0E65-88D78CB7FC26}"/>
              </a:ext>
            </a:extLst>
          </p:cNvPr>
          <p:cNvSpPr>
            <a:spLocks noGrp="1"/>
          </p:cNvSpPr>
          <p:nvPr>
            <p:ph type="sldNum" sz="quarter" idx="5"/>
          </p:nvPr>
        </p:nvSpPr>
        <p:spPr/>
        <p:txBody>
          <a:bodyPr/>
          <a:lstStyle/>
          <a:p>
            <a:fld id="{339D21CC-DD94-204E-93C8-E1AAF3084C8D}" type="slidenum">
              <a:rPr lang="en-US" smtClean="0"/>
              <a:t>11</a:t>
            </a:fld>
            <a:endParaRPr lang="en-US"/>
          </a:p>
        </p:txBody>
      </p:sp>
    </p:spTree>
    <p:extLst>
      <p:ext uri="{BB962C8B-B14F-4D97-AF65-F5344CB8AC3E}">
        <p14:creationId xmlns:p14="http://schemas.microsoft.com/office/powerpoint/2010/main" val="401017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CB938-60A3-3BD7-7F6A-F96CFF21F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D5DA3-1431-4810-1436-52FB1B914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08C4F-42EB-95F6-6274-98557E80AA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E4D8B0-8DBC-63E6-4496-48C71EA39738}"/>
              </a:ext>
            </a:extLst>
          </p:cNvPr>
          <p:cNvSpPr>
            <a:spLocks noGrp="1"/>
          </p:cNvSpPr>
          <p:nvPr>
            <p:ph type="sldNum" sz="quarter" idx="5"/>
          </p:nvPr>
        </p:nvSpPr>
        <p:spPr/>
        <p:txBody>
          <a:bodyPr/>
          <a:lstStyle/>
          <a:p>
            <a:fld id="{339D21CC-DD94-204E-93C8-E1AAF3084C8D}" type="slidenum">
              <a:rPr lang="en-US" smtClean="0"/>
              <a:t>12</a:t>
            </a:fld>
            <a:endParaRPr lang="en-US"/>
          </a:p>
        </p:txBody>
      </p:sp>
    </p:spTree>
    <p:extLst>
      <p:ext uri="{BB962C8B-B14F-4D97-AF65-F5344CB8AC3E}">
        <p14:creationId xmlns:p14="http://schemas.microsoft.com/office/powerpoint/2010/main" val="11756889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9.svg"/><Relationship Id="rId7" Type="http://schemas.openxmlformats.org/officeDocument/2006/relationships/image" Target="../media/image18.sv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2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sv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4A24E8-C109-4F3A-CEE5-84689AA13B22}"/>
              </a:ext>
            </a:extLst>
          </p:cNvPr>
          <p:cNvPicPr>
            <a:picLocks noChangeAspect="1"/>
          </p:cNvPicPr>
          <p:nvPr userDrawn="1"/>
        </p:nvPicPr>
        <p:blipFill>
          <a:blip r:embed="rId2">
            <a:extLst>
              <a:ext uri="{96DAC541-7B7A-43D3-8B79-37D633B846F1}">
                <asvg:svgBlip xmlns:asvg="http://schemas.microsoft.com/office/drawing/2016/SVG/main" r:embed="rId3"/>
              </a:ext>
            </a:extLst>
          </a:blip>
          <a:srcRect r="70949" b="27959"/>
          <a:stretch>
            <a:fillRect/>
          </a:stretch>
        </p:blipFill>
        <p:spPr>
          <a:xfrm>
            <a:off x="9830598" y="1496755"/>
            <a:ext cx="2361462" cy="5361246"/>
          </a:xfrm>
          <a:custGeom>
            <a:avLst/>
            <a:gdLst>
              <a:gd name="connsiteX0" fmla="*/ 0 w 2361462"/>
              <a:gd name="connsiteY0" fmla="*/ 0 h 5361246"/>
              <a:gd name="connsiteX1" fmla="*/ 2361462 w 2361462"/>
              <a:gd name="connsiteY1" fmla="*/ 0 h 5361246"/>
              <a:gd name="connsiteX2" fmla="*/ 2361462 w 2361462"/>
              <a:gd name="connsiteY2" fmla="*/ 5361246 h 5361246"/>
              <a:gd name="connsiteX3" fmla="*/ 0 w 2361462"/>
              <a:gd name="connsiteY3" fmla="*/ 5361246 h 5361246"/>
            </a:gdLst>
            <a:ahLst/>
            <a:cxnLst>
              <a:cxn ang="0">
                <a:pos x="connsiteX0" y="connsiteY0"/>
              </a:cxn>
              <a:cxn ang="0">
                <a:pos x="connsiteX1" y="connsiteY1"/>
              </a:cxn>
              <a:cxn ang="0">
                <a:pos x="connsiteX2" y="connsiteY2"/>
              </a:cxn>
              <a:cxn ang="0">
                <a:pos x="connsiteX3" y="connsiteY3"/>
              </a:cxn>
            </a:cxnLst>
            <a:rect l="l" t="t" r="r" b="b"/>
            <a:pathLst>
              <a:path w="2361462" h="5361246">
                <a:moveTo>
                  <a:pt x="0" y="0"/>
                </a:moveTo>
                <a:lnTo>
                  <a:pt x="2361462" y="0"/>
                </a:lnTo>
                <a:lnTo>
                  <a:pt x="2361462" y="5361246"/>
                </a:lnTo>
                <a:lnTo>
                  <a:pt x="0" y="5361246"/>
                </a:lnTo>
                <a:close/>
              </a:path>
            </a:pathLst>
          </a:custGeom>
        </p:spPr>
      </p:pic>
      <p:pic>
        <p:nvPicPr>
          <p:cNvPr id="10" name="Graphic 9">
            <a:extLst>
              <a:ext uri="{FF2B5EF4-FFF2-40B4-BE49-F238E27FC236}">
                <a16:creationId xmlns:a16="http://schemas.microsoft.com/office/drawing/2014/main" id="{69497D1C-2169-2658-B8BB-0495216A4BA3}"/>
              </a:ext>
            </a:extLst>
          </p:cNvPr>
          <p:cNvPicPr>
            <a:picLocks noChangeAspect="1"/>
          </p:cNvPicPr>
          <p:nvPr userDrawn="1"/>
        </p:nvPicPr>
        <p:blipFill>
          <a:blip r:embed="rId4">
            <a:extLst>
              <a:ext uri="{96DAC541-7B7A-43D3-8B79-37D633B846F1}">
                <asvg:svgBlip xmlns:asvg="http://schemas.microsoft.com/office/drawing/2016/SVG/main" r:embed="rId5"/>
              </a:ext>
            </a:extLst>
          </a:blip>
          <a:srcRect r="80421" b="19612"/>
          <a:stretch>
            <a:fillRect/>
          </a:stretch>
        </p:blipFill>
        <p:spPr>
          <a:xfrm>
            <a:off x="10352634" y="2036470"/>
            <a:ext cx="1839366" cy="4821530"/>
          </a:xfrm>
          <a:custGeom>
            <a:avLst/>
            <a:gdLst>
              <a:gd name="connsiteX0" fmla="*/ 0 w 1777810"/>
              <a:gd name="connsiteY0" fmla="*/ 0 h 4821530"/>
              <a:gd name="connsiteX1" fmla="*/ 1777810 w 1777810"/>
              <a:gd name="connsiteY1" fmla="*/ 0 h 4821530"/>
              <a:gd name="connsiteX2" fmla="*/ 1777810 w 1777810"/>
              <a:gd name="connsiteY2" fmla="*/ 4821530 h 4821530"/>
              <a:gd name="connsiteX3" fmla="*/ 0 w 1777810"/>
              <a:gd name="connsiteY3" fmla="*/ 4821530 h 4821530"/>
            </a:gdLst>
            <a:ahLst/>
            <a:cxnLst>
              <a:cxn ang="0">
                <a:pos x="connsiteX0" y="connsiteY0"/>
              </a:cxn>
              <a:cxn ang="0">
                <a:pos x="connsiteX1" y="connsiteY1"/>
              </a:cxn>
              <a:cxn ang="0">
                <a:pos x="connsiteX2" y="connsiteY2"/>
              </a:cxn>
              <a:cxn ang="0">
                <a:pos x="connsiteX3" y="connsiteY3"/>
              </a:cxn>
            </a:cxnLst>
            <a:rect l="l" t="t" r="r" b="b"/>
            <a:pathLst>
              <a:path w="1777810" h="4821530">
                <a:moveTo>
                  <a:pt x="0" y="0"/>
                </a:moveTo>
                <a:lnTo>
                  <a:pt x="1777810" y="0"/>
                </a:lnTo>
                <a:lnTo>
                  <a:pt x="1777810" y="4821530"/>
                </a:lnTo>
                <a:lnTo>
                  <a:pt x="0" y="4821530"/>
                </a:lnTo>
                <a:close/>
              </a:path>
            </a:pathLst>
          </a:custGeom>
        </p:spPr>
      </p:pic>
      <p:pic>
        <p:nvPicPr>
          <p:cNvPr id="12" name="Graphic 11">
            <a:extLst>
              <a:ext uri="{FF2B5EF4-FFF2-40B4-BE49-F238E27FC236}">
                <a16:creationId xmlns:a16="http://schemas.microsoft.com/office/drawing/2014/main" id="{CA85067D-406E-8FBD-CAD7-FC3FEDE4100F}"/>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4917240"/>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pic>
        <p:nvPicPr>
          <p:cNvPr id="14" name="Graphic 13">
            <a:extLst>
              <a:ext uri="{FF2B5EF4-FFF2-40B4-BE49-F238E27FC236}">
                <a16:creationId xmlns:a16="http://schemas.microsoft.com/office/drawing/2014/main" id="{CCC84229-A616-7DBF-80DE-339B893E9C39}"/>
              </a:ext>
            </a:extLst>
          </p:cNvPr>
          <p:cNvPicPr>
            <a:picLocks noChangeAspect="1"/>
          </p:cNvPicPr>
          <p:nvPr userDrawn="1"/>
        </p:nvPicPr>
        <p:blipFill>
          <a:blip r:embed="rId8">
            <a:extLst>
              <a:ext uri="{96DAC541-7B7A-43D3-8B79-37D633B846F1}">
                <asvg:svgBlip xmlns:asvg="http://schemas.microsoft.com/office/drawing/2016/SVG/main" r:embed="rId9"/>
              </a:ext>
            </a:extLst>
          </a:blip>
          <a:srcRect l="6010" t="41466"/>
          <a:stretch>
            <a:fillRect/>
          </a:stretch>
        </p:blipFill>
        <p:spPr>
          <a:xfrm>
            <a:off x="2" y="2"/>
            <a:ext cx="3767431" cy="1009819"/>
          </a:xfrm>
          <a:custGeom>
            <a:avLst/>
            <a:gdLst>
              <a:gd name="connsiteX0" fmla="*/ 0 w 3767431"/>
              <a:gd name="connsiteY0" fmla="*/ 0 h 1009819"/>
              <a:gd name="connsiteX1" fmla="*/ 3767431 w 3767431"/>
              <a:gd name="connsiteY1" fmla="*/ 0 h 1009819"/>
              <a:gd name="connsiteX2" fmla="*/ 3767431 w 3767431"/>
              <a:gd name="connsiteY2" fmla="*/ 1009819 h 1009819"/>
              <a:gd name="connsiteX3" fmla="*/ 0 w 3767431"/>
              <a:gd name="connsiteY3" fmla="*/ 1009819 h 1009819"/>
            </a:gdLst>
            <a:ahLst/>
            <a:cxnLst>
              <a:cxn ang="0">
                <a:pos x="connsiteX0" y="connsiteY0"/>
              </a:cxn>
              <a:cxn ang="0">
                <a:pos x="connsiteX1" y="connsiteY1"/>
              </a:cxn>
              <a:cxn ang="0">
                <a:pos x="connsiteX2" y="connsiteY2"/>
              </a:cxn>
              <a:cxn ang="0">
                <a:pos x="connsiteX3" y="connsiteY3"/>
              </a:cxn>
            </a:cxnLst>
            <a:rect l="l" t="t" r="r" b="b"/>
            <a:pathLst>
              <a:path w="3767431" h="1009819">
                <a:moveTo>
                  <a:pt x="0" y="0"/>
                </a:moveTo>
                <a:lnTo>
                  <a:pt x="3767431" y="0"/>
                </a:lnTo>
                <a:lnTo>
                  <a:pt x="3767431" y="1009819"/>
                </a:lnTo>
                <a:lnTo>
                  <a:pt x="0" y="1009819"/>
                </a:lnTo>
                <a:close/>
              </a:path>
            </a:pathLst>
          </a:custGeom>
        </p:spPr>
      </p:pic>
      <p:pic>
        <p:nvPicPr>
          <p:cNvPr id="16" name="Graphic 15">
            <a:extLst>
              <a:ext uri="{FF2B5EF4-FFF2-40B4-BE49-F238E27FC236}">
                <a16:creationId xmlns:a16="http://schemas.microsoft.com/office/drawing/2014/main" id="{AFF238C4-81CD-3A8B-6CD4-36EC3C74A82E}"/>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5590419"/>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sp>
        <p:nvSpPr>
          <p:cNvPr id="18" name="Oval 17">
            <a:extLst>
              <a:ext uri="{FF2B5EF4-FFF2-40B4-BE49-F238E27FC236}">
                <a16:creationId xmlns:a16="http://schemas.microsoft.com/office/drawing/2014/main" id="{63E3A363-145F-206F-266C-B9E2B0FAB7DD}"/>
              </a:ext>
            </a:extLst>
          </p:cNvPr>
          <p:cNvSpPr/>
          <p:nvPr userDrawn="1"/>
        </p:nvSpPr>
        <p:spPr>
          <a:xfrm>
            <a:off x="9250598" y="471605"/>
            <a:ext cx="2157097" cy="2157097"/>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0" name="Oval 19">
            <a:extLst>
              <a:ext uri="{FF2B5EF4-FFF2-40B4-BE49-F238E27FC236}">
                <a16:creationId xmlns:a16="http://schemas.microsoft.com/office/drawing/2014/main" id="{3DE02E05-595A-16CF-6266-62538DFC16D0}"/>
              </a:ext>
            </a:extLst>
          </p:cNvPr>
          <p:cNvSpPr/>
          <p:nvPr userDrawn="1"/>
        </p:nvSpPr>
        <p:spPr>
          <a:xfrm>
            <a:off x="7940285" y="4985135"/>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D85649E-04BD-5186-BD79-8AA93DD3249B}"/>
              </a:ext>
            </a:extLst>
          </p:cNvPr>
          <p:cNvSpPr/>
          <p:nvPr userDrawn="1"/>
        </p:nvSpPr>
        <p:spPr>
          <a:xfrm>
            <a:off x="7940285" y="5679283"/>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53DCF60-4DBD-60A8-147B-E448AF1810D5}"/>
              </a:ext>
            </a:extLst>
          </p:cNvPr>
          <p:cNvSpPr/>
          <p:nvPr userDrawn="1"/>
        </p:nvSpPr>
        <p:spPr>
          <a:xfrm>
            <a:off x="2930516" y="246834"/>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CAD9A-42EA-5081-7FB2-7E583DDE19E7}"/>
              </a:ext>
            </a:extLst>
          </p:cNvPr>
          <p:cNvSpPr>
            <a:spLocks noGrp="1"/>
          </p:cNvSpPr>
          <p:nvPr>
            <p:ph type="ctrTitle"/>
          </p:nvPr>
        </p:nvSpPr>
        <p:spPr>
          <a:xfrm>
            <a:off x="2724912" y="2359152"/>
            <a:ext cx="6528816" cy="1883664"/>
          </a:xfrm>
        </p:spPr>
        <p:txBody>
          <a:bodyPr anchor="t">
            <a:noAutofit/>
          </a:bodyPr>
          <a:lstStyle>
            <a:lvl1pPr algn="l">
              <a:defRPr sz="5900"/>
            </a:lvl1pPr>
          </a:lstStyle>
          <a:p>
            <a:r>
              <a:rPr lang="en-GB"/>
              <a:t>Click to edit Master title style</a:t>
            </a:r>
            <a:endParaRPr lang="en-US"/>
          </a:p>
        </p:txBody>
      </p:sp>
      <p:sp>
        <p:nvSpPr>
          <p:cNvPr id="3" name="Subtitle 2">
            <a:extLst>
              <a:ext uri="{FF2B5EF4-FFF2-40B4-BE49-F238E27FC236}">
                <a16:creationId xmlns:a16="http://schemas.microsoft.com/office/drawing/2014/main" id="{55B3C71F-CB44-ACA0-AF0E-CD2A4DA71F09}"/>
              </a:ext>
            </a:extLst>
          </p:cNvPr>
          <p:cNvSpPr>
            <a:spLocks noGrp="1"/>
          </p:cNvSpPr>
          <p:nvPr>
            <p:ph type="subTitle" idx="1"/>
          </p:nvPr>
        </p:nvSpPr>
        <p:spPr>
          <a:xfrm>
            <a:off x="2724912" y="1947672"/>
            <a:ext cx="5943600" cy="41148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26" name="Graphic 25">
            <a:extLst>
              <a:ext uri="{FF2B5EF4-FFF2-40B4-BE49-F238E27FC236}">
                <a16:creationId xmlns:a16="http://schemas.microsoft.com/office/drawing/2014/main" id="{0FD1BB09-A7ED-BA2F-D5C0-000FA9FC246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13498771">
            <a:off x="1238845" y="2129773"/>
            <a:ext cx="1501346" cy="1501346"/>
          </a:xfrm>
          <a:prstGeom prst="rect">
            <a:avLst/>
          </a:prstGeom>
        </p:spPr>
      </p:pic>
    </p:spTree>
    <p:extLst>
      <p:ext uri="{BB962C8B-B14F-4D97-AF65-F5344CB8AC3E}">
        <p14:creationId xmlns:p14="http://schemas.microsoft.com/office/powerpoint/2010/main" val="371475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65732" y="1825625"/>
            <a:ext cx="886053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06D563D3-0A67-7027-7E6A-4A1CC1EFC697}"/>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9" name="Footer Placeholder 8">
            <a:extLst>
              <a:ext uri="{FF2B5EF4-FFF2-40B4-BE49-F238E27FC236}">
                <a16:creationId xmlns:a16="http://schemas.microsoft.com/office/drawing/2014/main" id="{0253299D-623D-C544-F0BB-1CFBDADB60B5}"/>
              </a:ext>
            </a:extLst>
          </p:cNvPr>
          <p:cNvSpPr>
            <a:spLocks noGrp="1"/>
          </p:cNvSpPr>
          <p:nvPr>
            <p:ph type="ftr" sz="quarter" idx="14"/>
          </p:nvPr>
        </p:nvSpPr>
        <p:spPr/>
        <p:txBody>
          <a:bodyPr/>
          <a:lstStyle/>
          <a:p>
            <a:endParaRPr lang="en-US"/>
          </a:p>
        </p:txBody>
      </p:sp>
      <p:sp>
        <p:nvSpPr>
          <p:cNvPr id="10" name="Slide Number Placeholder 9">
            <a:extLst>
              <a:ext uri="{FF2B5EF4-FFF2-40B4-BE49-F238E27FC236}">
                <a16:creationId xmlns:a16="http://schemas.microsoft.com/office/drawing/2014/main" id="{D4DFB546-9FE5-4620-5D33-4097901B71B3}"/>
              </a:ext>
            </a:extLst>
          </p:cNvPr>
          <p:cNvSpPr>
            <a:spLocks noGrp="1"/>
          </p:cNvSpPr>
          <p:nvPr>
            <p:ph type="sldNum" sz="quarter" idx="15"/>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172827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CEF658BC-1431-0DE4-1239-3174304231C4}"/>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2" name="Title 1">
            <a:extLst>
              <a:ext uri="{FF2B5EF4-FFF2-40B4-BE49-F238E27FC236}">
                <a16:creationId xmlns:a16="http://schemas.microsoft.com/office/drawing/2014/main" id="{984763BC-4E08-292A-DD60-96BE96D0CDD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960985-1AA1-7560-41A6-84310DD64AF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0E0AF6-58A8-48DB-1F46-476F080F615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6BEC9D58-970F-C9CA-292B-CD8C17FCE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2D850-95FE-4444-3630-18B4E285596B}"/>
              </a:ext>
            </a:extLst>
          </p:cNvPr>
          <p:cNvSpPr>
            <a:spLocks noGrp="1"/>
          </p:cNvSpPr>
          <p:nvPr>
            <p:ph type="sldNum" sz="quarter" idx="12"/>
          </p:nvPr>
        </p:nvSpPr>
        <p:spPr/>
        <p:txBody>
          <a:bodyPr/>
          <a:lstStyle/>
          <a:p>
            <a:fld id="{CC43B8D3-9A08-F84C-9DD4-44948BA52D4B}" type="slidenum">
              <a:rPr lang="en-US" smtClean="0"/>
              <a:t>‹#›</a:t>
            </a:fld>
            <a:endParaRPr lang="en-US"/>
          </a:p>
        </p:txBody>
      </p:sp>
    </p:spTree>
    <p:extLst>
      <p:ext uri="{BB962C8B-B14F-4D97-AF65-F5344CB8AC3E}">
        <p14:creationId xmlns:p14="http://schemas.microsoft.com/office/powerpoint/2010/main" val="24811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68D4647-BE09-FD84-9BD2-6303C6683A8E}"/>
              </a:ext>
            </a:extLst>
          </p:cNvPr>
          <p:cNvSpPr>
            <a:spLocks noGrp="1"/>
          </p:cNvSpPr>
          <p:nvPr>
            <p:ph type="body" sz="quarter" idx="23"/>
          </p:nvPr>
        </p:nvSpPr>
        <p:spPr>
          <a:xfrm>
            <a:off x="1655064" y="2926080"/>
            <a:ext cx="1801368" cy="502920"/>
          </a:xfrm>
          <a:solidFill>
            <a:schemeClr val="accent1"/>
          </a:solidFill>
        </p:spPr>
        <p:txBody>
          <a:bodyPr>
            <a:noAutofit/>
          </a:bodyPr>
          <a:lstStyle>
            <a:lvl1pPr marL="0" indent="0">
              <a:buNone/>
              <a:defRPr sz="1200">
                <a:noFill/>
              </a:defRPr>
            </a:lvl1pPr>
          </a:lstStyle>
          <a:p>
            <a:pPr lvl="0"/>
            <a:r>
              <a:rPr lang="en-GB"/>
              <a:t>Click to edit Master text styles</a:t>
            </a:r>
          </a:p>
        </p:txBody>
      </p:sp>
      <p:sp>
        <p:nvSpPr>
          <p:cNvPr id="33" name="Text Placeholder 31">
            <a:extLst>
              <a:ext uri="{FF2B5EF4-FFF2-40B4-BE49-F238E27FC236}">
                <a16:creationId xmlns:a16="http://schemas.microsoft.com/office/drawing/2014/main" id="{AB9EB1AC-FF5A-36FF-E4EC-C3F6EDF04BEF}"/>
              </a:ext>
            </a:extLst>
          </p:cNvPr>
          <p:cNvSpPr>
            <a:spLocks noGrp="1"/>
          </p:cNvSpPr>
          <p:nvPr>
            <p:ph type="body" sz="quarter" idx="24"/>
          </p:nvPr>
        </p:nvSpPr>
        <p:spPr>
          <a:xfrm>
            <a:off x="3995928" y="2926080"/>
            <a:ext cx="1801368" cy="502920"/>
          </a:xfrm>
          <a:solidFill>
            <a:schemeClr val="accent2"/>
          </a:solidFill>
        </p:spPr>
        <p:txBody>
          <a:bodyPr>
            <a:noAutofit/>
          </a:bodyPr>
          <a:lstStyle>
            <a:lvl1pPr marL="0" indent="0">
              <a:buNone/>
              <a:defRPr sz="1200">
                <a:noFill/>
              </a:defRPr>
            </a:lvl1pPr>
          </a:lstStyle>
          <a:p>
            <a:pPr lvl="0"/>
            <a:r>
              <a:rPr lang="en-GB"/>
              <a:t>Click to edit Master text styles</a:t>
            </a:r>
          </a:p>
        </p:txBody>
      </p:sp>
      <p:sp>
        <p:nvSpPr>
          <p:cNvPr id="34" name="Text Placeholder 31">
            <a:extLst>
              <a:ext uri="{FF2B5EF4-FFF2-40B4-BE49-F238E27FC236}">
                <a16:creationId xmlns:a16="http://schemas.microsoft.com/office/drawing/2014/main" id="{919FA078-A6CC-4C6E-BB4E-70AA4ECA801E}"/>
              </a:ext>
            </a:extLst>
          </p:cNvPr>
          <p:cNvSpPr>
            <a:spLocks noGrp="1"/>
          </p:cNvSpPr>
          <p:nvPr>
            <p:ph type="body" sz="quarter" idx="25"/>
          </p:nvPr>
        </p:nvSpPr>
        <p:spPr>
          <a:xfrm>
            <a:off x="6345936" y="2926080"/>
            <a:ext cx="1801368" cy="502920"/>
          </a:xfrm>
          <a:solidFill>
            <a:schemeClr val="accent4"/>
          </a:solidFill>
        </p:spPr>
        <p:txBody>
          <a:bodyPr>
            <a:noAutofit/>
          </a:bodyPr>
          <a:lstStyle>
            <a:lvl1pPr marL="0" indent="0">
              <a:buNone/>
              <a:defRPr sz="1200">
                <a:noFill/>
              </a:defRPr>
            </a:lvl1pPr>
          </a:lstStyle>
          <a:p>
            <a:pPr lvl="0"/>
            <a:r>
              <a:rPr lang="en-GB"/>
              <a:t>Click to edit Master text styles</a:t>
            </a:r>
          </a:p>
        </p:txBody>
      </p:sp>
      <p:sp>
        <p:nvSpPr>
          <p:cNvPr id="35" name="Text Placeholder 31">
            <a:extLst>
              <a:ext uri="{FF2B5EF4-FFF2-40B4-BE49-F238E27FC236}">
                <a16:creationId xmlns:a16="http://schemas.microsoft.com/office/drawing/2014/main" id="{B0730A45-AC46-DF6D-F56B-76A81490918A}"/>
              </a:ext>
            </a:extLst>
          </p:cNvPr>
          <p:cNvSpPr>
            <a:spLocks noGrp="1"/>
          </p:cNvSpPr>
          <p:nvPr>
            <p:ph type="body" sz="quarter" idx="26"/>
          </p:nvPr>
        </p:nvSpPr>
        <p:spPr>
          <a:xfrm>
            <a:off x="8695944" y="2926080"/>
            <a:ext cx="1987296" cy="502920"/>
          </a:xfrm>
          <a:solidFill>
            <a:schemeClr val="accent3"/>
          </a:solidFill>
        </p:spPr>
        <p:txBody>
          <a:bodyPr>
            <a:noAutofit/>
          </a:bodyPr>
          <a:lstStyle>
            <a:lvl1pPr marL="0" indent="0">
              <a:buNone/>
              <a:defRPr sz="1200">
                <a:noFill/>
              </a:defRPr>
            </a:lvl1pPr>
          </a:lstStyle>
          <a:p>
            <a:pPr lvl="0"/>
            <a:r>
              <a:rPr lang="en-GB"/>
              <a:t>Click to edit Master text styles</a:t>
            </a:r>
          </a:p>
        </p:txBody>
      </p:sp>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630936"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3054096"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GB"/>
              <a:t>Click to edit Master title style</a:t>
            </a:r>
            <a:endParaRPr lang="en-US"/>
          </a:p>
        </p:txBody>
      </p:sp>
      <p:sp>
        <p:nvSpPr>
          <p:cNvPr id="15" name="Text Placeholder 14">
            <a:extLst>
              <a:ext uri="{FF2B5EF4-FFF2-40B4-BE49-F238E27FC236}">
                <a16:creationId xmlns:a16="http://schemas.microsoft.com/office/drawing/2014/main" id="{3F862698-31B6-3C3C-7B04-A5AB06659947}"/>
              </a:ext>
            </a:extLst>
          </p:cNvPr>
          <p:cNvSpPr>
            <a:spLocks noGrp="1" noChangeAspect="1"/>
          </p:cNvSpPr>
          <p:nvPr>
            <p:ph type="body" sz="quarter" idx="15" hasCustomPrompt="1"/>
          </p:nvPr>
        </p:nvSpPr>
        <p:spPr>
          <a:xfrm>
            <a:off x="72237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MMM</a:t>
            </a:r>
          </a:p>
        </p:txBody>
      </p:sp>
      <p:sp>
        <p:nvSpPr>
          <p:cNvPr id="19" name="Text Placeholder 14">
            <a:extLst>
              <a:ext uri="{FF2B5EF4-FFF2-40B4-BE49-F238E27FC236}">
                <a16:creationId xmlns:a16="http://schemas.microsoft.com/office/drawing/2014/main" id="{12F0E6AE-7B40-CC7A-BAB7-B5963027CE13}"/>
              </a:ext>
            </a:extLst>
          </p:cNvPr>
          <p:cNvSpPr>
            <a:spLocks noGrp="1" noChangeAspect="1"/>
          </p:cNvSpPr>
          <p:nvPr>
            <p:ph type="body" sz="quarter" idx="16" hasCustomPrompt="1"/>
          </p:nvPr>
        </p:nvSpPr>
        <p:spPr>
          <a:xfrm>
            <a:off x="3163824"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MMM</a:t>
            </a:r>
          </a:p>
        </p:txBody>
      </p:sp>
      <p:sp>
        <p:nvSpPr>
          <p:cNvPr id="21" name="Text Placeholder 14">
            <a:extLst>
              <a:ext uri="{FF2B5EF4-FFF2-40B4-BE49-F238E27FC236}">
                <a16:creationId xmlns:a16="http://schemas.microsoft.com/office/drawing/2014/main" id="{F19DE03C-9C3C-ED9E-7938-68DC59591962}"/>
              </a:ext>
            </a:extLst>
          </p:cNvPr>
          <p:cNvSpPr>
            <a:spLocks noGrp="1" noChangeAspect="1"/>
          </p:cNvSpPr>
          <p:nvPr>
            <p:ph type="body" sz="quarter" idx="17" hasCustomPrompt="1"/>
          </p:nvPr>
        </p:nvSpPr>
        <p:spPr>
          <a:xfrm>
            <a:off x="5596128"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MMM</a:t>
            </a:r>
          </a:p>
        </p:txBody>
      </p:sp>
      <p:sp>
        <p:nvSpPr>
          <p:cNvPr id="23" name="Text Placeholder 14">
            <a:extLst>
              <a:ext uri="{FF2B5EF4-FFF2-40B4-BE49-F238E27FC236}">
                <a16:creationId xmlns:a16="http://schemas.microsoft.com/office/drawing/2014/main" id="{D15E2928-BFA0-AA75-6EC4-69EFDD615540}"/>
              </a:ext>
            </a:extLst>
          </p:cNvPr>
          <p:cNvSpPr>
            <a:spLocks noGrp="1" noChangeAspect="1"/>
          </p:cNvSpPr>
          <p:nvPr>
            <p:ph type="body" sz="quarter" idx="18" hasCustomPrompt="1"/>
          </p:nvPr>
        </p:nvSpPr>
        <p:spPr>
          <a:xfrm>
            <a:off x="8028432"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MMM</a:t>
            </a:r>
          </a:p>
        </p:txBody>
      </p:sp>
      <p:sp>
        <p:nvSpPr>
          <p:cNvPr id="25" name="Text Placeholder 14">
            <a:extLst>
              <a:ext uri="{FF2B5EF4-FFF2-40B4-BE49-F238E27FC236}">
                <a16:creationId xmlns:a16="http://schemas.microsoft.com/office/drawing/2014/main" id="{B1000C26-BF38-857C-8EB7-C84E4425628C}"/>
              </a:ext>
            </a:extLst>
          </p:cNvPr>
          <p:cNvSpPr>
            <a:spLocks noGrp="1" noChangeAspect="1"/>
          </p:cNvSpPr>
          <p:nvPr>
            <p:ph type="body" sz="quarter" idx="19" hasCustomPrompt="1"/>
          </p:nvPr>
        </p:nvSpPr>
        <p:spPr>
          <a:xfrm>
            <a:off x="1046073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MMM</a:t>
            </a:r>
          </a:p>
        </p:txBody>
      </p:sp>
      <p:sp>
        <p:nvSpPr>
          <p:cNvPr id="26" name="Text Placeholder 4">
            <a:extLst>
              <a:ext uri="{FF2B5EF4-FFF2-40B4-BE49-F238E27FC236}">
                <a16:creationId xmlns:a16="http://schemas.microsoft.com/office/drawing/2014/main" id="{7A3AFB34-A509-98A0-B6AB-3BC35F16DDD2}"/>
              </a:ext>
            </a:extLst>
          </p:cNvPr>
          <p:cNvSpPr>
            <a:spLocks noGrp="1"/>
          </p:cNvSpPr>
          <p:nvPr>
            <p:ph type="body" sz="quarter" idx="20"/>
          </p:nvPr>
        </p:nvSpPr>
        <p:spPr>
          <a:xfrm>
            <a:off x="5504688"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7" name="Text Placeholder 4">
            <a:extLst>
              <a:ext uri="{FF2B5EF4-FFF2-40B4-BE49-F238E27FC236}">
                <a16:creationId xmlns:a16="http://schemas.microsoft.com/office/drawing/2014/main" id="{B4CAD471-FB12-ACCA-9D4A-E01322DC61A0}"/>
              </a:ext>
            </a:extLst>
          </p:cNvPr>
          <p:cNvSpPr>
            <a:spLocks noGrp="1"/>
          </p:cNvSpPr>
          <p:nvPr>
            <p:ph type="body" sz="quarter" idx="21"/>
          </p:nvPr>
        </p:nvSpPr>
        <p:spPr>
          <a:xfrm>
            <a:off x="7918704" y="4041648"/>
            <a:ext cx="182270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8" name="Text Placeholder 4">
            <a:extLst>
              <a:ext uri="{FF2B5EF4-FFF2-40B4-BE49-F238E27FC236}">
                <a16:creationId xmlns:a16="http://schemas.microsoft.com/office/drawing/2014/main" id="{B7FF2DDC-689F-CE60-97C8-8575DBB2C068}"/>
              </a:ext>
            </a:extLst>
          </p:cNvPr>
          <p:cNvSpPr>
            <a:spLocks noGrp="1"/>
          </p:cNvSpPr>
          <p:nvPr>
            <p:ph type="body" sz="quarter" idx="22"/>
          </p:nvPr>
        </p:nvSpPr>
        <p:spPr>
          <a:xfrm>
            <a:off x="10369296" y="4041648"/>
            <a:ext cx="1563624" cy="1414272"/>
          </a:xfrm>
        </p:spPr>
        <p:txBody>
          <a:bodyPr anchor="t">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6" name="Footer Placeholder 35">
            <a:extLst>
              <a:ext uri="{FF2B5EF4-FFF2-40B4-BE49-F238E27FC236}">
                <a16:creationId xmlns:a16="http://schemas.microsoft.com/office/drawing/2014/main" id="{A2666B74-0A69-6162-5AD3-4561A8EE5514}"/>
              </a:ext>
            </a:extLst>
          </p:cNvPr>
          <p:cNvSpPr>
            <a:spLocks noGrp="1"/>
          </p:cNvSpPr>
          <p:nvPr>
            <p:ph type="ftr" sz="quarter" idx="27"/>
          </p:nvPr>
        </p:nvSpPr>
        <p:spPr/>
        <p:txBody>
          <a:bodyPr/>
          <a:lstStyle/>
          <a:p>
            <a:endParaRPr lang="en-US"/>
          </a:p>
        </p:txBody>
      </p:sp>
      <p:sp>
        <p:nvSpPr>
          <p:cNvPr id="2" name="Text Placeholder 9">
            <a:extLst>
              <a:ext uri="{FF2B5EF4-FFF2-40B4-BE49-F238E27FC236}">
                <a16:creationId xmlns:a16="http://schemas.microsoft.com/office/drawing/2014/main" id="{78FC7A6E-EB75-1109-AB97-8091F2C9FF89}"/>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4" name="Slide Number Placeholder 9">
            <a:extLst>
              <a:ext uri="{FF2B5EF4-FFF2-40B4-BE49-F238E27FC236}">
                <a16:creationId xmlns:a16="http://schemas.microsoft.com/office/drawing/2014/main" id="{3882992B-56C1-1B1D-6308-47369A0DF03F}"/>
              </a:ext>
            </a:extLst>
          </p:cNvPr>
          <p:cNvSpPr>
            <a:spLocks noGrp="1"/>
          </p:cNvSpPr>
          <p:nvPr>
            <p:ph type="sldNum" sz="quarter" idx="28"/>
          </p:nvPr>
        </p:nvSpPr>
        <p:spPr>
          <a:xfrm>
            <a:off x="1651903" y="809244"/>
            <a:ext cx="941832" cy="621792"/>
          </a:xfrm>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230902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F44A91D-CC57-69D8-3CC1-3538FCB6BBA4}"/>
              </a:ext>
            </a:extLst>
          </p:cNvPr>
          <p:cNvPicPr>
            <a:picLocks noChangeAspect="1"/>
          </p:cNvPicPr>
          <p:nvPr userDrawn="1"/>
        </p:nvPicPr>
        <p:blipFill>
          <a:blip r:embed="rId2">
            <a:extLst>
              <a:ext uri="{96DAC541-7B7A-43D3-8B79-37D633B846F1}">
                <asvg:svgBlip xmlns:asvg="http://schemas.microsoft.com/office/drawing/2016/SVG/main" r:embed="rId3"/>
              </a:ext>
            </a:extLst>
          </a:blip>
          <a:srcRect r="77662" b="48541"/>
          <a:stretch>
            <a:fillRect/>
          </a:stretch>
        </p:blipFill>
        <p:spPr>
          <a:xfrm flipV="1">
            <a:off x="10376194" y="1"/>
            <a:ext cx="1815806" cy="3829511"/>
          </a:xfrm>
          <a:custGeom>
            <a:avLst/>
            <a:gdLst>
              <a:gd name="connsiteX0" fmla="*/ 0 w 1815806"/>
              <a:gd name="connsiteY0" fmla="*/ 3829511 h 3829511"/>
              <a:gd name="connsiteX1" fmla="*/ 1815806 w 1815806"/>
              <a:gd name="connsiteY1" fmla="*/ 3829511 h 3829511"/>
              <a:gd name="connsiteX2" fmla="*/ 1815806 w 1815806"/>
              <a:gd name="connsiteY2" fmla="*/ 0 h 3829511"/>
              <a:gd name="connsiteX3" fmla="*/ 0 w 1815806"/>
              <a:gd name="connsiteY3" fmla="*/ 0 h 3829511"/>
            </a:gdLst>
            <a:ahLst/>
            <a:cxnLst>
              <a:cxn ang="0">
                <a:pos x="connsiteX0" y="connsiteY0"/>
              </a:cxn>
              <a:cxn ang="0">
                <a:pos x="connsiteX1" y="connsiteY1"/>
              </a:cxn>
              <a:cxn ang="0">
                <a:pos x="connsiteX2" y="connsiteY2"/>
              </a:cxn>
              <a:cxn ang="0">
                <a:pos x="connsiteX3" y="connsiteY3"/>
              </a:cxn>
            </a:cxnLst>
            <a:rect l="l" t="t" r="r" b="b"/>
            <a:pathLst>
              <a:path w="1815806" h="3829511">
                <a:moveTo>
                  <a:pt x="0" y="3829511"/>
                </a:moveTo>
                <a:lnTo>
                  <a:pt x="1815806" y="3829511"/>
                </a:lnTo>
                <a:lnTo>
                  <a:pt x="1815806" y="0"/>
                </a:lnTo>
                <a:lnTo>
                  <a:pt x="0" y="0"/>
                </a:lnTo>
                <a:close/>
              </a:path>
            </a:pathLst>
          </a:custGeom>
        </p:spPr>
      </p:pic>
      <p:pic>
        <p:nvPicPr>
          <p:cNvPr id="16" name="Graphic 15">
            <a:extLst>
              <a:ext uri="{FF2B5EF4-FFF2-40B4-BE49-F238E27FC236}">
                <a16:creationId xmlns:a16="http://schemas.microsoft.com/office/drawing/2014/main" id="{5AB0AC87-A4CD-F667-74B2-52047C1E6FB5}"/>
              </a:ext>
            </a:extLst>
          </p:cNvPr>
          <p:cNvPicPr>
            <a:picLocks noChangeAspect="1"/>
          </p:cNvPicPr>
          <p:nvPr userDrawn="1"/>
        </p:nvPicPr>
        <p:blipFill>
          <a:blip r:embed="rId4">
            <a:extLst>
              <a:ext uri="{96DAC541-7B7A-43D3-8B79-37D633B846F1}">
                <asvg:svgBlip xmlns:asvg="http://schemas.microsoft.com/office/drawing/2016/SVG/main" r:embed="rId5"/>
              </a:ext>
            </a:extLst>
          </a:blip>
          <a:srcRect r="85638" b="45150"/>
          <a:stretch>
            <a:fillRect/>
          </a:stretch>
        </p:blipFill>
        <p:spPr>
          <a:xfrm flipV="1">
            <a:off x="10887888" y="1"/>
            <a:ext cx="1304112" cy="3289795"/>
          </a:xfrm>
          <a:custGeom>
            <a:avLst/>
            <a:gdLst>
              <a:gd name="connsiteX0" fmla="*/ 0 w 1304112"/>
              <a:gd name="connsiteY0" fmla="*/ 3289795 h 3289795"/>
              <a:gd name="connsiteX1" fmla="*/ 1304112 w 1304112"/>
              <a:gd name="connsiteY1" fmla="*/ 3289795 h 3289795"/>
              <a:gd name="connsiteX2" fmla="*/ 1304112 w 1304112"/>
              <a:gd name="connsiteY2" fmla="*/ 0 h 3289795"/>
              <a:gd name="connsiteX3" fmla="*/ 0 w 1304112"/>
              <a:gd name="connsiteY3" fmla="*/ 0 h 3289795"/>
            </a:gdLst>
            <a:ahLst/>
            <a:cxnLst>
              <a:cxn ang="0">
                <a:pos x="connsiteX0" y="connsiteY0"/>
              </a:cxn>
              <a:cxn ang="0">
                <a:pos x="connsiteX1" y="connsiteY1"/>
              </a:cxn>
              <a:cxn ang="0">
                <a:pos x="connsiteX2" y="connsiteY2"/>
              </a:cxn>
              <a:cxn ang="0">
                <a:pos x="connsiteX3" y="connsiteY3"/>
              </a:cxn>
            </a:cxnLst>
            <a:rect l="l" t="t" r="r" b="b"/>
            <a:pathLst>
              <a:path w="1304112" h="3289795">
                <a:moveTo>
                  <a:pt x="0" y="3289795"/>
                </a:moveTo>
                <a:lnTo>
                  <a:pt x="1304112" y="3289795"/>
                </a:lnTo>
                <a:lnTo>
                  <a:pt x="1304112" y="0"/>
                </a:lnTo>
                <a:lnTo>
                  <a:pt x="0" y="0"/>
                </a:lnTo>
                <a:close/>
              </a:path>
            </a:pathLst>
          </a:custGeom>
        </p:spPr>
      </p:pic>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5">
            <a:extLst>
              <a:ext uri="{FF2B5EF4-FFF2-40B4-BE49-F238E27FC236}">
                <a16:creationId xmlns:a16="http://schemas.microsoft.com/office/drawing/2014/main" id="{5DF0CA69-CF45-9850-4F85-B4C3BF2141B4}"/>
              </a:ext>
            </a:extLst>
          </p:cNvPr>
          <p:cNvSpPr/>
          <p:nvPr userDrawn="1"/>
        </p:nvSpPr>
        <p:spPr>
          <a:xfrm>
            <a:off x="-7736" y="6082871"/>
            <a:ext cx="12199737" cy="493110"/>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AFE865D6-FFF0-8547-C225-4EA40D12981C}"/>
              </a:ext>
            </a:extLst>
          </p:cNvPr>
          <p:cNvSpPr/>
          <p:nvPr userDrawn="1"/>
        </p:nvSpPr>
        <p:spPr>
          <a:xfrm>
            <a:off x="10745496" y="271272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C43A4F4-14CD-C1BC-076B-D3EC524E9072}"/>
              </a:ext>
            </a:extLst>
          </p:cNvPr>
          <p:cNvSpPr/>
          <p:nvPr userDrawn="1"/>
        </p:nvSpPr>
        <p:spPr>
          <a:xfrm>
            <a:off x="11336726" y="2288311"/>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59C9BF2-FA96-FBA2-CC60-3024E983F26F}"/>
              </a:ext>
            </a:extLst>
          </p:cNvPr>
          <p:cNvSpPr/>
          <p:nvPr userDrawn="1"/>
        </p:nvSpPr>
        <p:spPr>
          <a:xfrm>
            <a:off x="825032" y="6142636"/>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6035040"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760720"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GB"/>
              <a:t>Click to edit Master title style</a:t>
            </a:r>
            <a:endParaRPr lang="en-US"/>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a:lstStyle/>
          <a:p>
            <a:endParaRPr lang="en-US"/>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175281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5349240"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074920"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a:lstStyle/>
          <a:p>
            <a:r>
              <a:rPr lang="en-GB"/>
              <a:t>Click to edit Master title style</a:t>
            </a:r>
            <a:endParaRPr lang="en-US"/>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a:lstStyle/>
          <a:p>
            <a:endParaRPr lang="en-US"/>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a:lstStyle/>
          <a:p>
            <a:fld id="{CC43B8D3-9A08-F84C-9DD4-44948BA52D4B}" type="slidenum">
              <a:rPr lang="en-US" smtClean="0"/>
              <a:pPr/>
              <a:t>‹#›</a:t>
            </a:fld>
            <a:endParaRPr lang="en-US"/>
          </a:p>
        </p:txBody>
      </p:sp>
      <p:pic>
        <p:nvPicPr>
          <p:cNvPr id="2" name="Graphic 1">
            <a:extLst>
              <a:ext uri="{FF2B5EF4-FFF2-40B4-BE49-F238E27FC236}">
                <a16:creationId xmlns:a16="http://schemas.microsoft.com/office/drawing/2014/main" id="{E38DCAB8-FF04-8225-502A-9415422E45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165" t="86663"/>
          <a:stretch/>
        </p:blipFill>
        <p:spPr>
          <a:xfrm flipH="1" flipV="1">
            <a:off x="7732664" y="5943369"/>
            <a:ext cx="4459335" cy="914630"/>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7" name="Oval 6">
            <a:extLst>
              <a:ext uri="{FF2B5EF4-FFF2-40B4-BE49-F238E27FC236}">
                <a16:creationId xmlns:a16="http://schemas.microsoft.com/office/drawing/2014/main" id="{D37B56B1-1773-120E-5DF7-ADC768615C86}"/>
              </a:ext>
            </a:extLst>
          </p:cNvPr>
          <p:cNvSpPr/>
          <p:nvPr userDrawn="1"/>
        </p:nvSpPr>
        <p:spPr>
          <a:xfrm>
            <a:off x="10012200" y="597794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BA05B6D8-31AC-001B-57B4-132C0A9BED34}"/>
              </a:ext>
            </a:extLst>
          </p:cNvPr>
          <p:cNvSpPr>
            <a:spLocks noGrp="1"/>
          </p:cNvSpPr>
          <p:nvPr>
            <p:ph type="body" sz="quarter" idx="16"/>
          </p:nvPr>
        </p:nvSpPr>
        <p:spPr>
          <a:xfrm>
            <a:off x="8851392"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Content Placeholder 5">
            <a:extLst>
              <a:ext uri="{FF2B5EF4-FFF2-40B4-BE49-F238E27FC236}">
                <a16:creationId xmlns:a16="http://schemas.microsoft.com/office/drawing/2014/main" id="{56DC4DB0-B5C2-72F4-A891-0281DDB80FCB}"/>
              </a:ext>
            </a:extLst>
          </p:cNvPr>
          <p:cNvSpPr>
            <a:spLocks noGrp="1"/>
          </p:cNvSpPr>
          <p:nvPr>
            <p:ph sz="quarter" idx="17"/>
          </p:nvPr>
        </p:nvSpPr>
        <p:spPr>
          <a:xfrm>
            <a:off x="856792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553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0" name="Graphic 22">
            <a:extLst>
              <a:ext uri="{FF2B5EF4-FFF2-40B4-BE49-F238E27FC236}">
                <a16:creationId xmlns:a16="http://schemas.microsoft.com/office/drawing/2014/main" id="{8508C9A2-89A3-8585-F561-54AF27E76C2E}"/>
              </a:ext>
            </a:extLst>
          </p:cNvPr>
          <p:cNvSpPr/>
          <p:nvPr/>
        </p:nvSpPr>
        <p:spPr>
          <a:xfrm>
            <a:off x="8963354" y="3545840"/>
            <a:ext cx="2556181"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rtlCol="0" anchor="ctr"/>
          <a:lstStyle/>
          <a:p>
            <a:endParaRPr lang="en-US"/>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3"/>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45" name="Graphic 24">
            <a:extLst>
              <a:ext uri="{FF2B5EF4-FFF2-40B4-BE49-F238E27FC236}">
                <a16:creationId xmlns:a16="http://schemas.microsoft.com/office/drawing/2014/main" id="{3A387C14-96A1-A53F-B0C4-8C320C0E434B}"/>
              </a:ext>
            </a:extLst>
          </p:cNvPr>
          <p:cNvSpPr/>
          <p:nvPr/>
        </p:nvSpPr>
        <p:spPr>
          <a:xfrm>
            <a:off x="8928734" y="3558489"/>
            <a:ext cx="3162299" cy="3196641"/>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rtlCol="0" anchor="ctr"/>
          <a:lstStyle/>
          <a:p>
            <a:endParaRPr lang="en-US"/>
          </a:p>
        </p:txBody>
      </p:sp>
      <p:sp>
        <p:nvSpPr>
          <p:cNvPr id="29" name="Oval 28">
            <a:extLst>
              <a:ext uri="{FF2B5EF4-FFF2-40B4-BE49-F238E27FC236}">
                <a16:creationId xmlns:a16="http://schemas.microsoft.com/office/drawing/2014/main" id="{09E9B68F-058D-E637-2550-5DA70E3D0D41}"/>
              </a:ext>
            </a:extLst>
          </p:cNvPr>
          <p:cNvSpPr/>
          <p:nvPr userDrawn="1"/>
        </p:nvSpPr>
        <p:spPr>
          <a:xfrm>
            <a:off x="10310340" y="2011478"/>
            <a:ext cx="1628275" cy="16282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34" name="Graphic 33">
            <a:extLst>
              <a:ext uri="{FF2B5EF4-FFF2-40B4-BE49-F238E27FC236}">
                <a16:creationId xmlns:a16="http://schemas.microsoft.com/office/drawing/2014/main" id="{6188A037-6B9F-861E-36A7-10311D612729}"/>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972" r="31496"/>
          <a:stretch>
            <a:fillRect/>
          </a:stretch>
        </p:blipFill>
        <p:spPr>
          <a:xfrm>
            <a:off x="12700" y="6051321"/>
            <a:ext cx="12192000" cy="528377"/>
          </a:xfrm>
          <a:custGeom>
            <a:avLst/>
            <a:gdLst>
              <a:gd name="connsiteX0" fmla="*/ 0 w 6858000"/>
              <a:gd name="connsiteY0" fmla="*/ 400156 h 400156"/>
              <a:gd name="connsiteX1" fmla="*/ 0 w 6858000"/>
              <a:gd name="connsiteY1" fmla="*/ 0 h 400156"/>
              <a:gd name="connsiteX2" fmla="*/ 6858000 w 6858000"/>
              <a:gd name="connsiteY2" fmla="*/ 0 h 400156"/>
              <a:gd name="connsiteX3" fmla="*/ 6858000 w 6858000"/>
              <a:gd name="connsiteY3" fmla="*/ 400156 h 400156"/>
            </a:gdLst>
            <a:ahLst/>
            <a:cxnLst>
              <a:cxn ang="0">
                <a:pos x="connsiteX0" y="connsiteY0"/>
              </a:cxn>
              <a:cxn ang="0">
                <a:pos x="connsiteX1" y="connsiteY1"/>
              </a:cxn>
              <a:cxn ang="0">
                <a:pos x="connsiteX2" y="connsiteY2"/>
              </a:cxn>
              <a:cxn ang="0">
                <a:pos x="connsiteX3" y="connsiteY3"/>
              </a:cxn>
            </a:cxnLst>
            <a:rect l="l" t="t" r="r" b="b"/>
            <a:pathLst>
              <a:path w="6858000" h="400156">
                <a:moveTo>
                  <a:pt x="0" y="400156"/>
                </a:moveTo>
                <a:lnTo>
                  <a:pt x="0" y="0"/>
                </a:lnTo>
                <a:lnTo>
                  <a:pt x="6858000" y="0"/>
                </a:lnTo>
                <a:lnTo>
                  <a:pt x="6858000" y="400156"/>
                </a:lnTo>
                <a:close/>
              </a:path>
            </a:pathLst>
          </a:custGeom>
        </p:spPr>
      </p:pic>
      <p:sp>
        <p:nvSpPr>
          <p:cNvPr id="36" name="Oval 35">
            <a:extLst>
              <a:ext uri="{FF2B5EF4-FFF2-40B4-BE49-F238E27FC236}">
                <a16:creationId xmlns:a16="http://schemas.microsoft.com/office/drawing/2014/main" id="{1C9183AD-9166-27E4-F8C4-4AAE1C7F0BB9}"/>
              </a:ext>
            </a:extLst>
          </p:cNvPr>
          <p:cNvSpPr/>
          <p:nvPr userDrawn="1"/>
        </p:nvSpPr>
        <p:spPr>
          <a:xfrm>
            <a:off x="9130046"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FED6151-9FDE-FB42-89FC-0347B6A3276D}"/>
              </a:ext>
            </a:extLst>
          </p:cNvPr>
          <p:cNvSpPr/>
          <p:nvPr userDrawn="1"/>
        </p:nvSpPr>
        <p:spPr>
          <a:xfrm>
            <a:off x="8385329" y="613410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ooter Placeholder 45">
            <a:extLst>
              <a:ext uri="{FF2B5EF4-FFF2-40B4-BE49-F238E27FC236}">
                <a16:creationId xmlns:a16="http://schemas.microsoft.com/office/drawing/2014/main" id="{41E6D8BC-2E14-B95F-1E2F-30FF6EE3AEB3}"/>
              </a:ext>
            </a:extLst>
          </p:cNvPr>
          <p:cNvSpPr>
            <a:spLocks noGrp="1"/>
          </p:cNvSpPr>
          <p:nvPr>
            <p:ph type="ftr" sz="quarter" idx="14"/>
          </p:nvPr>
        </p:nvSpPr>
        <p:spPr/>
        <p:txBody>
          <a:bodyPr/>
          <a:lstStyle/>
          <a:p>
            <a:endParaRPr lang="en-US"/>
          </a:p>
        </p:txBody>
      </p:sp>
      <p:sp>
        <p:nvSpPr>
          <p:cNvPr id="47" name="Slide Number Placeholder 46">
            <a:extLst>
              <a:ext uri="{FF2B5EF4-FFF2-40B4-BE49-F238E27FC236}">
                <a16:creationId xmlns:a16="http://schemas.microsoft.com/office/drawing/2014/main" id="{89B6F428-7A93-4AA9-C12A-2A93DFEAF0B6}"/>
              </a:ext>
            </a:extLst>
          </p:cNvPr>
          <p:cNvSpPr>
            <a:spLocks noGrp="1"/>
          </p:cNvSpPr>
          <p:nvPr>
            <p:ph type="sldNum" sz="quarter" idx="15"/>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158081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94240F9C-F2B6-6263-0817-7E0809D9DF3A}"/>
              </a:ext>
            </a:extLst>
          </p:cNvPr>
          <p:cNvPicPr>
            <a:picLocks noChangeAspect="1"/>
          </p:cNvPicPr>
          <p:nvPr userDrawn="1"/>
        </p:nvPicPr>
        <p:blipFill>
          <a:blip r:embed="rId2">
            <a:extLst>
              <a:ext uri="{96DAC541-7B7A-43D3-8B79-37D633B846F1}">
                <asvg:svgBlip xmlns:asvg="http://schemas.microsoft.com/office/drawing/2016/SVG/main" r:embed="rId3"/>
              </a:ext>
            </a:extLst>
          </a:blip>
          <a:srcRect b="85327"/>
          <a:stretch>
            <a:fillRect/>
          </a:stretch>
        </p:blipFill>
        <p:spPr>
          <a:xfrm rot="16200000">
            <a:off x="8348893" y="2856018"/>
            <a:ext cx="6718341" cy="1006304"/>
          </a:xfrm>
          <a:custGeom>
            <a:avLst/>
            <a:gdLst>
              <a:gd name="connsiteX0" fmla="*/ 0 w 6718341"/>
              <a:gd name="connsiteY0" fmla="*/ 0 h 1006304"/>
              <a:gd name="connsiteX1" fmla="*/ 6718341 w 6718341"/>
              <a:gd name="connsiteY1" fmla="*/ 0 h 1006304"/>
              <a:gd name="connsiteX2" fmla="*/ 6718341 w 6718341"/>
              <a:gd name="connsiteY2" fmla="*/ 1006304 h 1006304"/>
              <a:gd name="connsiteX3" fmla="*/ 0 w 6718341"/>
              <a:gd name="connsiteY3" fmla="*/ 1006304 h 1006304"/>
            </a:gdLst>
            <a:ahLst/>
            <a:cxnLst>
              <a:cxn ang="0">
                <a:pos x="connsiteX0" y="connsiteY0"/>
              </a:cxn>
              <a:cxn ang="0">
                <a:pos x="connsiteX1" y="connsiteY1"/>
              </a:cxn>
              <a:cxn ang="0">
                <a:pos x="connsiteX2" y="connsiteY2"/>
              </a:cxn>
              <a:cxn ang="0">
                <a:pos x="connsiteX3" y="connsiteY3"/>
              </a:cxn>
            </a:cxnLst>
            <a:rect l="l" t="t" r="r" b="b"/>
            <a:pathLst>
              <a:path w="6718341" h="1006304">
                <a:moveTo>
                  <a:pt x="0" y="0"/>
                </a:moveTo>
                <a:lnTo>
                  <a:pt x="6718341" y="0"/>
                </a:lnTo>
                <a:lnTo>
                  <a:pt x="6718341" y="1006304"/>
                </a:lnTo>
                <a:lnTo>
                  <a:pt x="0" y="1006304"/>
                </a:lnTo>
                <a:close/>
              </a:path>
            </a:pathLst>
          </a:custGeom>
        </p:spPr>
      </p:pic>
      <p:sp>
        <p:nvSpPr>
          <p:cNvPr id="50" name="Oval 49">
            <a:extLst>
              <a:ext uri="{FF2B5EF4-FFF2-40B4-BE49-F238E27FC236}">
                <a16:creationId xmlns:a16="http://schemas.microsoft.com/office/drawing/2014/main" id="{024F3BA7-5767-DA19-90B2-79087CCD234A}"/>
              </a:ext>
            </a:extLst>
          </p:cNvPr>
          <p:cNvSpPr/>
          <p:nvPr userDrawn="1"/>
        </p:nvSpPr>
        <p:spPr>
          <a:xfrm>
            <a:off x="11280648" y="107998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5941C3B-69D9-2131-DE98-77882C6B492E}"/>
              </a:ext>
            </a:extLst>
          </p:cNvPr>
          <p:cNvSpPr/>
          <p:nvPr userDrawn="1"/>
        </p:nvSpPr>
        <p:spPr>
          <a:xfrm>
            <a:off x="9885091" y="4608699"/>
            <a:ext cx="1628275" cy="16282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72" name="Graphic 71">
            <a:extLst>
              <a:ext uri="{FF2B5EF4-FFF2-40B4-BE49-F238E27FC236}">
                <a16:creationId xmlns:a16="http://schemas.microsoft.com/office/drawing/2014/main" id="{F2C371ED-FE8B-10E6-6B09-AB1AF954AAF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4820" t="41526" b="3152"/>
          <a:stretch/>
        </p:blipFill>
        <p:spPr>
          <a:xfrm>
            <a:off x="-63921" y="5642"/>
            <a:ext cx="3769859" cy="6852356"/>
          </a:xfrm>
          <a:custGeom>
            <a:avLst/>
            <a:gdLst>
              <a:gd name="connsiteX0" fmla="*/ 0 w 3769859"/>
              <a:gd name="connsiteY0" fmla="*/ 0 h 6852356"/>
              <a:gd name="connsiteX1" fmla="*/ 3769859 w 3769859"/>
              <a:gd name="connsiteY1" fmla="*/ 0 h 6852356"/>
              <a:gd name="connsiteX2" fmla="*/ 3769859 w 3769859"/>
              <a:gd name="connsiteY2" fmla="*/ 6852356 h 6852356"/>
              <a:gd name="connsiteX3" fmla="*/ 0 w 3769859"/>
              <a:gd name="connsiteY3" fmla="*/ 6852356 h 6852356"/>
            </a:gdLst>
            <a:ahLst/>
            <a:cxnLst>
              <a:cxn ang="0">
                <a:pos x="connsiteX0" y="connsiteY0"/>
              </a:cxn>
              <a:cxn ang="0">
                <a:pos x="connsiteX1" y="connsiteY1"/>
              </a:cxn>
              <a:cxn ang="0">
                <a:pos x="connsiteX2" y="connsiteY2"/>
              </a:cxn>
              <a:cxn ang="0">
                <a:pos x="connsiteX3" y="connsiteY3"/>
              </a:cxn>
            </a:cxnLst>
            <a:rect l="l" t="t" r="r" b="b"/>
            <a:pathLst>
              <a:path w="3769859" h="6852356">
                <a:moveTo>
                  <a:pt x="0" y="0"/>
                </a:moveTo>
                <a:lnTo>
                  <a:pt x="3769859" y="0"/>
                </a:lnTo>
                <a:lnTo>
                  <a:pt x="3769859" y="6852356"/>
                </a:lnTo>
                <a:lnTo>
                  <a:pt x="0" y="6852356"/>
                </a:lnTo>
                <a:close/>
              </a:path>
            </a:pathLst>
          </a:custGeom>
        </p:spPr>
      </p:pic>
      <p:pic>
        <p:nvPicPr>
          <p:cNvPr id="57" name="Graphic 56">
            <a:extLst>
              <a:ext uri="{FF2B5EF4-FFF2-40B4-BE49-F238E27FC236}">
                <a16:creationId xmlns:a16="http://schemas.microsoft.com/office/drawing/2014/main" id="{E6DDC0DD-511A-395D-6DF6-B3EBA937EF97}"/>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633" b="65821"/>
          <a:stretch>
            <a:fillRect/>
          </a:stretch>
        </p:blipFill>
        <p:spPr>
          <a:xfrm flipV="1">
            <a:off x="5869" y="1"/>
            <a:ext cx="5332115" cy="2343995"/>
          </a:xfrm>
          <a:custGeom>
            <a:avLst/>
            <a:gdLst>
              <a:gd name="connsiteX0" fmla="*/ 0 w 5332115"/>
              <a:gd name="connsiteY0" fmla="*/ 2343995 h 2343995"/>
              <a:gd name="connsiteX1" fmla="*/ 5332115 w 5332115"/>
              <a:gd name="connsiteY1" fmla="*/ 2343995 h 2343995"/>
              <a:gd name="connsiteX2" fmla="*/ 5332115 w 5332115"/>
              <a:gd name="connsiteY2" fmla="*/ 0 h 2343995"/>
              <a:gd name="connsiteX3" fmla="*/ 0 w 5332115"/>
              <a:gd name="connsiteY3" fmla="*/ 0 h 2343995"/>
            </a:gdLst>
            <a:ahLst/>
            <a:cxnLst>
              <a:cxn ang="0">
                <a:pos x="connsiteX0" y="connsiteY0"/>
              </a:cxn>
              <a:cxn ang="0">
                <a:pos x="connsiteX1" y="connsiteY1"/>
              </a:cxn>
              <a:cxn ang="0">
                <a:pos x="connsiteX2" y="connsiteY2"/>
              </a:cxn>
              <a:cxn ang="0">
                <a:pos x="connsiteX3" y="connsiteY3"/>
              </a:cxn>
            </a:cxnLst>
            <a:rect l="l" t="t" r="r" b="b"/>
            <a:pathLst>
              <a:path w="5332115" h="2343995">
                <a:moveTo>
                  <a:pt x="0" y="2343995"/>
                </a:moveTo>
                <a:lnTo>
                  <a:pt x="5332115" y="2343995"/>
                </a:lnTo>
                <a:lnTo>
                  <a:pt x="5332115" y="0"/>
                </a:lnTo>
                <a:lnTo>
                  <a:pt x="0" y="0"/>
                </a:lnTo>
                <a:close/>
              </a:path>
            </a:pathLst>
          </a:custGeom>
        </p:spPr>
      </p:pic>
      <p:pic>
        <p:nvPicPr>
          <p:cNvPr id="60" name="Graphic 59">
            <a:extLst>
              <a:ext uri="{FF2B5EF4-FFF2-40B4-BE49-F238E27FC236}">
                <a16:creationId xmlns:a16="http://schemas.microsoft.com/office/drawing/2014/main" id="{A03A29F6-2DC7-B284-F21B-10BBEECC0526}"/>
              </a:ext>
            </a:extLst>
          </p:cNvPr>
          <p:cNvPicPr>
            <a:picLocks noChangeAspect="1"/>
          </p:cNvPicPr>
          <p:nvPr userDrawn="1"/>
        </p:nvPicPr>
        <p:blipFill>
          <a:blip r:embed="rId6">
            <a:extLst>
              <a:ext uri="{96DAC541-7B7A-43D3-8B79-37D633B846F1}">
                <asvg:svgBlip xmlns:asvg="http://schemas.microsoft.com/office/drawing/2016/SVG/main" r:embed="rId7"/>
              </a:ext>
            </a:extLst>
          </a:blip>
          <a:srcRect l="14165" t="77500"/>
          <a:stretch>
            <a:fillRect/>
          </a:stretch>
        </p:blipFill>
        <p:spPr>
          <a:xfrm>
            <a:off x="-16872" y="-29980"/>
            <a:ext cx="4459335" cy="1601124"/>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64" name="Oval 63">
            <a:extLst>
              <a:ext uri="{FF2B5EF4-FFF2-40B4-BE49-F238E27FC236}">
                <a16:creationId xmlns:a16="http://schemas.microsoft.com/office/drawing/2014/main" id="{5E42667F-7399-2294-D94B-CB84510A0E95}"/>
              </a:ext>
            </a:extLst>
          </p:cNvPr>
          <p:cNvSpPr/>
          <p:nvPr userDrawn="1"/>
        </p:nvSpPr>
        <p:spPr>
          <a:xfrm>
            <a:off x="3261092" y="18900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73" name="Title 1">
            <a:extLst>
              <a:ext uri="{FF2B5EF4-FFF2-40B4-BE49-F238E27FC236}">
                <a16:creationId xmlns:a16="http://schemas.microsoft.com/office/drawing/2014/main" id="{11BE7A0F-8563-C84F-54DB-CF04C6DAD8AC}"/>
              </a:ext>
            </a:extLst>
          </p:cNvPr>
          <p:cNvSpPr>
            <a:spLocks noGrp="1"/>
          </p:cNvSpPr>
          <p:nvPr>
            <p:ph type="title"/>
          </p:nvPr>
        </p:nvSpPr>
        <p:spPr>
          <a:xfrm>
            <a:off x="5985583" y="2214823"/>
            <a:ext cx="3769859" cy="1975104"/>
          </a:xfrm>
        </p:spPr>
        <p:txBody>
          <a:bodyPr anchor="b">
            <a:noAutofit/>
          </a:bodyPr>
          <a:lstStyle>
            <a:lvl1pPr>
              <a:defRPr sz="66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96231" y="4278235"/>
            <a:ext cx="3081528" cy="1170432"/>
          </a:xfrm>
        </p:spPr>
        <p:txBody>
          <a:bodyPr>
            <a:normAutofit/>
          </a:bodyPr>
          <a:lstStyle>
            <a:lvl1pPr marL="0" indent="0">
              <a:lnSpc>
                <a:spcPct val="90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77276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6" name="Title 5">
            <a:extLst>
              <a:ext uri="{FF2B5EF4-FFF2-40B4-BE49-F238E27FC236}">
                <a16:creationId xmlns:a16="http://schemas.microsoft.com/office/drawing/2014/main" id="{1E2DEC6B-E418-F7FA-5D06-66914BE64098}"/>
              </a:ext>
            </a:extLst>
          </p:cNvPr>
          <p:cNvSpPr>
            <a:spLocks noGrp="1"/>
          </p:cNvSpPr>
          <p:nvPr>
            <p:ph type="title"/>
          </p:nvPr>
        </p:nvSpPr>
        <p:spPr/>
        <p:txBody>
          <a:bodyPr/>
          <a:lstStyle/>
          <a:p>
            <a:r>
              <a:rPr lang="en-GB"/>
              <a:t>Click to edit Master title style</a:t>
            </a:r>
            <a:endParaRPr lang="en-US"/>
          </a:p>
        </p:txBody>
      </p:sp>
      <p:sp>
        <p:nvSpPr>
          <p:cNvPr id="22" name="Footer Placeholder 21">
            <a:extLst>
              <a:ext uri="{FF2B5EF4-FFF2-40B4-BE49-F238E27FC236}">
                <a16:creationId xmlns:a16="http://schemas.microsoft.com/office/drawing/2014/main" id="{CDBC6FA3-472C-62C4-429A-28029D228DD1}"/>
              </a:ext>
            </a:extLst>
          </p:cNvPr>
          <p:cNvSpPr>
            <a:spLocks noGrp="1"/>
          </p:cNvSpPr>
          <p:nvPr>
            <p:ph type="ftr" sz="quarter" idx="14"/>
          </p:nvPr>
        </p:nvSpPr>
        <p:spPr/>
        <p:txBody>
          <a:bodyPr/>
          <a:lstStyle/>
          <a:p>
            <a:endParaRPr lang="en-US"/>
          </a:p>
        </p:txBody>
      </p:sp>
      <p:sp>
        <p:nvSpPr>
          <p:cNvPr id="23" name="Slide Number Placeholder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299239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A48C42A6-E4A3-57E4-DBFE-86C89D6D36CD}"/>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5" name="Footer Placeholder 4">
            <a:extLst>
              <a:ext uri="{FF2B5EF4-FFF2-40B4-BE49-F238E27FC236}">
                <a16:creationId xmlns:a16="http://schemas.microsoft.com/office/drawing/2014/main" id="{D90272D4-D364-93D2-A948-9DD478627EAA}"/>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164DD4E5-F3CE-6199-31DD-1C03C409E0CC}"/>
              </a:ext>
            </a:extLst>
          </p:cNvPr>
          <p:cNvSpPr>
            <a:spLocks noGrp="1"/>
          </p:cNvSpPr>
          <p:nvPr>
            <p:ph type="sldNum" sz="quarter" idx="11"/>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171712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3FA20FC2-E959-7E20-4647-E505BD8BE4F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3" name="Content Placeholder 2">
            <a:extLst>
              <a:ext uri="{FF2B5EF4-FFF2-40B4-BE49-F238E27FC236}">
                <a16:creationId xmlns:a16="http://schemas.microsoft.com/office/drawing/2014/main" id="{F9A56E61-4EF1-44C9-6CC9-6876765A738C}"/>
              </a:ext>
            </a:extLst>
          </p:cNvPr>
          <p:cNvSpPr>
            <a:spLocks noGrp="1"/>
          </p:cNvSpPr>
          <p:nvPr>
            <p:ph idx="1"/>
          </p:nvPr>
        </p:nvSpPr>
        <p:spPr>
          <a:xfrm>
            <a:off x="5183188" y="2057400"/>
            <a:ext cx="6172200" cy="4069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A7802A7-DF1B-DE1B-4EA4-055C59350761}"/>
              </a:ext>
            </a:extLst>
          </p:cNvPr>
          <p:cNvSpPr>
            <a:spLocks noGrp="1"/>
          </p:cNvSpPr>
          <p:nvPr>
            <p:ph type="body" sz="half" idx="2"/>
          </p:nvPr>
        </p:nvSpPr>
        <p:spPr>
          <a:xfrm>
            <a:off x="839788" y="2057400"/>
            <a:ext cx="3932237" cy="4069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7">
            <a:extLst>
              <a:ext uri="{FF2B5EF4-FFF2-40B4-BE49-F238E27FC236}">
                <a16:creationId xmlns:a16="http://schemas.microsoft.com/office/drawing/2014/main" id="{FB2F4222-9F0A-A7FE-DFA4-39F2D1A27DA7}"/>
              </a:ext>
            </a:extLst>
          </p:cNvPr>
          <p:cNvSpPr>
            <a:spLocks noGrp="1"/>
          </p:cNvSpPr>
          <p:nvPr>
            <p:ph type="title"/>
          </p:nvPr>
        </p:nvSpPr>
        <p:spPr/>
        <p:txBody>
          <a:bodyPr/>
          <a:lstStyle/>
          <a:p>
            <a:r>
              <a:rPr lang="en-GB"/>
              <a:t>Click to edit Master title style</a:t>
            </a:r>
            <a:endParaRPr lang="en-US"/>
          </a:p>
        </p:txBody>
      </p:sp>
      <p:sp>
        <p:nvSpPr>
          <p:cNvPr id="10" name="Footer Placeholder 9">
            <a:extLst>
              <a:ext uri="{FF2B5EF4-FFF2-40B4-BE49-F238E27FC236}">
                <a16:creationId xmlns:a16="http://schemas.microsoft.com/office/drawing/2014/main" id="{A9174264-0D17-CF28-8778-3DD02FD42C48}"/>
              </a:ext>
            </a:extLst>
          </p:cNvPr>
          <p:cNvSpPr>
            <a:spLocks noGrp="1"/>
          </p:cNvSpPr>
          <p:nvPr>
            <p:ph type="ftr" sz="quarter" idx="14"/>
          </p:nvPr>
        </p:nvSpPr>
        <p:spPr/>
        <p:txBody>
          <a:bodyPr/>
          <a:lstStyle/>
          <a:p>
            <a:endParaRPr lang="en-US"/>
          </a:p>
        </p:txBody>
      </p:sp>
      <p:sp>
        <p:nvSpPr>
          <p:cNvPr id="11" name="Slide Number Placeholder 10">
            <a:extLst>
              <a:ext uri="{FF2B5EF4-FFF2-40B4-BE49-F238E27FC236}">
                <a16:creationId xmlns:a16="http://schemas.microsoft.com/office/drawing/2014/main" id="{4FFFA002-049D-7794-5114-044DA2B571DB}"/>
              </a:ext>
            </a:extLst>
          </p:cNvPr>
          <p:cNvSpPr>
            <a:spLocks noGrp="1"/>
          </p:cNvSpPr>
          <p:nvPr>
            <p:ph type="sldNum" sz="quarter" idx="15"/>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324991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7F9A3535-D85B-F023-B8C0-28D2FEAAD9E0}"/>
              </a:ext>
            </a:extLst>
          </p:cNvPr>
          <p:cNvGrpSpPr/>
          <p:nvPr userDrawn="1"/>
        </p:nvGrpSpPr>
        <p:grpSpPr>
          <a:xfrm>
            <a:off x="1" y="3827512"/>
            <a:ext cx="12198945" cy="3030489"/>
            <a:chOff x="1" y="3827512"/>
            <a:chExt cx="12198945" cy="3030489"/>
          </a:xfrm>
        </p:grpSpPr>
        <p:sp>
          <p:nvSpPr>
            <p:cNvPr id="57" name="Freeform: Shape 56">
              <a:extLst>
                <a:ext uri="{FF2B5EF4-FFF2-40B4-BE49-F238E27FC236}">
                  <a16:creationId xmlns:a16="http://schemas.microsoft.com/office/drawing/2014/main" id="{C11C7D54-0954-B838-DA12-86EA86543A54}"/>
                </a:ext>
              </a:extLst>
            </p:cNvPr>
            <p:cNvSpPr/>
            <p:nvPr userDrawn="1"/>
          </p:nvSpPr>
          <p:spPr>
            <a:xfrm>
              <a:off x="11488761" y="5133340"/>
              <a:ext cx="521208" cy="1724660"/>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rtlCol="0" anchor="ctr"/>
            <a:lstStyle/>
            <a:p>
              <a:endParaRPr lang="en-US"/>
            </a:p>
          </p:txBody>
        </p:sp>
        <p:pic>
          <p:nvPicPr>
            <p:cNvPr id="55" name="Graphic 54">
              <a:extLst>
                <a:ext uri="{FF2B5EF4-FFF2-40B4-BE49-F238E27FC236}">
                  <a16:creationId xmlns:a16="http://schemas.microsoft.com/office/drawing/2014/main" id="{E49D87C6-232E-E91C-0D76-756637414E8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91" r="42583" b="30832"/>
            <a:stretch>
              <a:fillRect/>
            </a:stretch>
          </p:blipFill>
          <p:spPr>
            <a:xfrm>
              <a:off x="1" y="3827512"/>
              <a:ext cx="12198945" cy="3030489"/>
            </a:xfrm>
            <a:custGeom>
              <a:avLst/>
              <a:gdLst>
                <a:gd name="connsiteX0" fmla="*/ 0 w 12198945"/>
                <a:gd name="connsiteY0" fmla="*/ 0 h 3030489"/>
                <a:gd name="connsiteX1" fmla="*/ 12198945 w 12198945"/>
                <a:gd name="connsiteY1" fmla="*/ 0 h 3030489"/>
                <a:gd name="connsiteX2" fmla="*/ 12198945 w 12198945"/>
                <a:gd name="connsiteY2" fmla="*/ 1369519 h 3030489"/>
                <a:gd name="connsiteX3" fmla="*/ 11240822 w 12198945"/>
                <a:gd name="connsiteY3" fmla="*/ 1369519 h 3030489"/>
                <a:gd name="connsiteX4" fmla="*/ 11240822 w 12198945"/>
                <a:gd name="connsiteY4" fmla="*/ 3030489 h 3030489"/>
                <a:gd name="connsiteX5" fmla="*/ 0 w 12198945"/>
                <a:gd name="connsiteY5" fmla="*/ 3030489 h 303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945" h="3030489">
                  <a:moveTo>
                    <a:pt x="0" y="0"/>
                  </a:moveTo>
                  <a:lnTo>
                    <a:pt x="12198945" y="0"/>
                  </a:lnTo>
                  <a:lnTo>
                    <a:pt x="12198945" y="1369519"/>
                  </a:lnTo>
                  <a:lnTo>
                    <a:pt x="11240822" y="1369519"/>
                  </a:lnTo>
                  <a:lnTo>
                    <a:pt x="11240822" y="3030489"/>
                  </a:lnTo>
                  <a:lnTo>
                    <a:pt x="0" y="3030489"/>
                  </a:lnTo>
                  <a:close/>
                </a:path>
              </a:pathLst>
            </a:custGeom>
          </p:spPr>
        </p:pic>
      </p:gr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1"/>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11" name="Freeform 65">
            <a:extLst>
              <a:ext uri="{FF2B5EF4-FFF2-40B4-BE49-F238E27FC236}">
                <a16:creationId xmlns:a16="http://schemas.microsoft.com/office/drawing/2014/main" id="{232AA84F-639D-A24B-BB67-2694CC069C65}"/>
              </a:ext>
            </a:extLst>
          </p:cNvPr>
          <p:cNvSpPr/>
          <p:nvPr/>
        </p:nvSpPr>
        <p:spPr>
          <a:xfrm>
            <a:off x="838989" y="5178370"/>
            <a:ext cx="2157098" cy="1679630"/>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sp>
        <p:nvSpPr>
          <p:cNvPr id="13" name="Oval 12">
            <a:extLst>
              <a:ext uri="{FF2B5EF4-FFF2-40B4-BE49-F238E27FC236}">
                <a16:creationId xmlns:a16="http://schemas.microsoft.com/office/drawing/2014/main" id="{439B8E7B-82C3-F9D6-9E34-8F76C40C8539}"/>
              </a:ext>
            </a:extLst>
          </p:cNvPr>
          <p:cNvSpPr/>
          <p:nvPr/>
        </p:nvSpPr>
        <p:spPr>
          <a:xfrm>
            <a:off x="9626717" y="49909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ooter Placeholder 59">
            <a:extLst>
              <a:ext uri="{FF2B5EF4-FFF2-40B4-BE49-F238E27FC236}">
                <a16:creationId xmlns:a16="http://schemas.microsoft.com/office/drawing/2014/main" id="{EACDB755-CEBA-6C68-443D-525463E80DAB}"/>
              </a:ext>
            </a:extLst>
          </p:cNvPr>
          <p:cNvSpPr>
            <a:spLocks noGrp="1"/>
          </p:cNvSpPr>
          <p:nvPr>
            <p:ph type="ftr" sz="quarter" idx="15"/>
          </p:nvPr>
        </p:nvSpPr>
        <p:spPr/>
        <p:txBody>
          <a:bodyPr/>
          <a:lstStyle/>
          <a:p>
            <a:endParaRPr lang="en-US"/>
          </a:p>
        </p:txBody>
      </p:sp>
      <p:sp>
        <p:nvSpPr>
          <p:cNvPr id="61" name="Slide Number Placeholder 60">
            <a:extLst>
              <a:ext uri="{FF2B5EF4-FFF2-40B4-BE49-F238E27FC236}">
                <a16:creationId xmlns:a16="http://schemas.microsoft.com/office/drawing/2014/main" id="{307D0F4E-2944-C947-2B6E-0547303F2566}"/>
              </a:ext>
            </a:extLst>
          </p:cNvPr>
          <p:cNvSpPr>
            <a:spLocks noGrp="1"/>
          </p:cNvSpPr>
          <p:nvPr>
            <p:ph type="sldNum" sz="quarter" idx="16"/>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190823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F54A2A46-C45B-ED08-EE41-CEC7D354733A}"/>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3" name="Picture Placeholder 2">
            <a:extLst>
              <a:ext uri="{FF2B5EF4-FFF2-40B4-BE49-F238E27FC236}">
                <a16:creationId xmlns:a16="http://schemas.microsoft.com/office/drawing/2014/main" id="{3AA4EA03-DC7A-CC5C-0E56-20FDFBD152A4}"/>
              </a:ext>
            </a:extLst>
          </p:cNvPr>
          <p:cNvSpPr>
            <a:spLocks noGrp="1"/>
          </p:cNvSpPr>
          <p:nvPr>
            <p:ph type="pic" idx="1"/>
          </p:nvPr>
        </p:nvSpPr>
        <p:spPr>
          <a:xfrm>
            <a:off x="5180012" y="172593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53A30CC9-5F1C-933D-A4C9-7DCE2F039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Footer Placeholder 7">
            <a:extLst>
              <a:ext uri="{FF2B5EF4-FFF2-40B4-BE49-F238E27FC236}">
                <a16:creationId xmlns:a16="http://schemas.microsoft.com/office/drawing/2014/main" id="{04304BF9-EDC8-7868-84C1-6CCB690381DB}"/>
              </a:ext>
            </a:extLst>
          </p:cNvPr>
          <p:cNvSpPr>
            <a:spLocks noGrp="1"/>
          </p:cNvSpPr>
          <p:nvPr>
            <p:ph type="ftr" sz="quarter" idx="10"/>
          </p:nvPr>
        </p:nvSpPr>
        <p:spPr/>
        <p:txBody>
          <a:bodyPr/>
          <a:lstStyle/>
          <a:p>
            <a:endParaRPr lang="en-US"/>
          </a:p>
        </p:txBody>
      </p:sp>
      <p:sp>
        <p:nvSpPr>
          <p:cNvPr id="9" name="Slide Number Placeholder 8">
            <a:extLst>
              <a:ext uri="{FF2B5EF4-FFF2-40B4-BE49-F238E27FC236}">
                <a16:creationId xmlns:a16="http://schemas.microsoft.com/office/drawing/2014/main" id="{37FE0970-0DB3-2D10-BEAE-54A52070A1FE}"/>
              </a:ext>
            </a:extLst>
          </p:cNvPr>
          <p:cNvSpPr>
            <a:spLocks noGrp="1"/>
          </p:cNvSpPr>
          <p:nvPr>
            <p:ph type="sldNum" sz="quarter" idx="11"/>
          </p:nvPr>
        </p:nvSpPr>
        <p:spPr/>
        <p:txBody>
          <a:bodyPr/>
          <a:lstStyle/>
          <a:p>
            <a:fld id="{CC43B8D3-9A08-F84C-9DD4-44948BA52D4B}" type="slidenum">
              <a:rPr lang="en-US" smtClean="0"/>
              <a:pPr/>
              <a:t>‹#›</a:t>
            </a:fld>
            <a:endParaRPr lang="en-US"/>
          </a:p>
        </p:txBody>
      </p:sp>
      <p:sp>
        <p:nvSpPr>
          <p:cNvPr id="10" name="Title 9">
            <a:extLst>
              <a:ext uri="{FF2B5EF4-FFF2-40B4-BE49-F238E27FC236}">
                <a16:creationId xmlns:a16="http://schemas.microsoft.com/office/drawing/2014/main" id="{FC668391-E0E0-74A5-F96F-B67ECAE86D3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01172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603504" y="438912"/>
            <a:ext cx="8762246" cy="1325880"/>
          </a:xfrm>
        </p:spPr>
        <p:txBody>
          <a:bodyPr/>
          <a:lstStyle>
            <a:lvl1pPr>
              <a:defRPr sz="6600"/>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A8596636-128C-4D64-E63E-16619F5CDF2C}"/>
              </a:ext>
            </a:extLst>
          </p:cNvPr>
          <p:cNvSpPr>
            <a:spLocks noGrp="1"/>
          </p:cNvSpPr>
          <p:nvPr>
            <p:ph type="body" sz="quarter" idx="13"/>
          </p:nvPr>
        </p:nvSpPr>
        <p:spPr>
          <a:xfrm>
            <a:off x="0" y="1892808"/>
            <a:ext cx="8659368" cy="749808"/>
          </a:xfrm>
          <a:solidFill>
            <a:schemeClr val="accent1">
              <a:lumMod val="75000"/>
            </a:schemeClr>
          </a:solidFill>
        </p:spPr>
        <p:txBody>
          <a:bodyPr lIns="713232" anchor="ctr">
            <a:noAutofit/>
          </a:bodyPr>
          <a:lstStyle>
            <a:lvl1pPr marL="0" indent="0">
              <a:buNone/>
              <a:defRPr sz="4000">
                <a:solidFill>
                  <a:schemeClr val="bg2"/>
                </a:solidFill>
              </a:defRPr>
            </a:lvl1pPr>
          </a:lstStyle>
          <a:p>
            <a:pPr lvl="0"/>
            <a:r>
              <a:rPr lang="en-GB"/>
              <a:t>Click to edit Master text styles</a:t>
            </a:r>
          </a:p>
        </p:txBody>
      </p:sp>
      <p:sp>
        <p:nvSpPr>
          <p:cNvPr id="14" name="Text Placeholder 13">
            <a:extLst>
              <a:ext uri="{FF2B5EF4-FFF2-40B4-BE49-F238E27FC236}">
                <a16:creationId xmlns:a16="http://schemas.microsoft.com/office/drawing/2014/main" id="{D5E065C5-B7CB-9146-3A7C-A6F39CA9B231}"/>
              </a:ext>
            </a:extLst>
          </p:cNvPr>
          <p:cNvSpPr>
            <a:spLocks noGrp="1"/>
          </p:cNvSpPr>
          <p:nvPr>
            <p:ph type="body" sz="quarter" idx="18" hasCustomPrompt="1"/>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00</a:t>
            </a:r>
          </a:p>
        </p:txBody>
      </p:sp>
      <p:sp>
        <p:nvSpPr>
          <p:cNvPr id="9" name="Text Placeholder 7">
            <a:extLst>
              <a:ext uri="{FF2B5EF4-FFF2-40B4-BE49-F238E27FC236}">
                <a16:creationId xmlns:a16="http://schemas.microsoft.com/office/drawing/2014/main" id="{BD0306DB-B174-37A8-719D-C89F9EE1189F}"/>
              </a:ext>
            </a:extLst>
          </p:cNvPr>
          <p:cNvSpPr>
            <a:spLocks noGrp="1"/>
          </p:cNvSpPr>
          <p:nvPr>
            <p:ph type="body" sz="quarter" idx="14"/>
          </p:nvPr>
        </p:nvSpPr>
        <p:spPr>
          <a:xfrm>
            <a:off x="0" y="2891790"/>
            <a:ext cx="8659368" cy="749808"/>
          </a:xfrm>
          <a:solidFill>
            <a:schemeClr val="accent2">
              <a:lumMod val="75000"/>
            </a:schemeClr>
          </a:solidFill>
        </p:spPr>
        <p:txBody>
          <a:bodyPr lIns="713232" anchor="ctr">
            <a:noAutofit/>
          </a:bodyPr>
          <a:lstStyle>
            <a:lvl1pPr marL="0" indent="0">
              <a:buNone/>
              <a:defRPr sz="4000">
                <a:solidFill>
                  <a:schemeClr val="bg2"/>
                </a:solidFill>
              </a:defRPr>
            </a:lvl1pPr>
          </a:lstStyle>
          <a:p>
            <a:pPr lvl="0"/>
            <a:r>
              <a:rPr lang="en-GB"/>
              <a:t>Click to edit Master text styles</a:t>
            </a:r>
          </a:p>
        </p:txBody>
      </p:sp>
      <p:sp>
        <p:nvSpPr>
          <p:cNvPr id="15" name="Text Placeholder 13">
            <a:extLst>
              <a:ext uri="{FF2B5EF4-FFF2-40B4-BE49-F238E27FC236}">
                <a16:creationId xmlns:a16="http://schemas.microsoft.com/office/drawing/2014/main" id="{D80DBC95-A30E-E3C3-6A02-0DE7F6995B64}"/>
              </a:ext>
            </a:extLst>
          </p:cNvPr>
          <p:cNvSpPr>
            <a:spLocks noGrp="1"/>
          </p:cNvSpPr>
          <p:nvPr>
            <p:ph type="body" sz="quarter" idx="19" hasCustomPrompt="1"/>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00</a:t>
            </a:r>
          </a:p>
        </p:txBody>
      </p:sp>
      <p:sp>
        <p:nvSpPr>
          <p:cNvPr id="10" name="Text Placeholder 7">
            <a:extLst>
              <a:ext uri="{FF2B5EF4-FFF2-40B4-BE49-F238E27FC236}">
                <a16:creationId xmlns:a16="http://schemas.microsoft.com/office/drawing/2014/main" id="{CFF0762B-1AD3-943D-F4CC-9D5CF5740539}"/>
              </a:ext>
            </a:extLst>
          </p:cNvPr>
          <p:cNvSpPr>
            <a:spLocks noGrp="1"/>
          </p:cNvSpPr>
          <p:nvPr>
            <p:ph type="body" sz="quarter" idx="15"/>
          </p:nvPr>
        </p:nvSpPr>
        <p:spPr>
          <a:xfrm>
            <a:off x="0" y="3890772"/>
            <a:ext cx="8659368" cy="749808"/>
          </a:xfrm>
          <a:solidFill>
            <a:schemeClr val="accent4">
              <a:lumMod val="75000"/>
            </a:schemeClr>
          </a:solidFill>
        </p:spPr>
        <p:txBody>
          <a:bodyPr lIns="713232" anchor="ctr">
            <a:noAutofit/>
          </a:bodyPr>
          <a:lstStyle>
            <a:lvl1pPr marL="0" indent="0">
              <a:buNone/>
              <a:defRPr sz="4000">
                <a:solidFill>
                  <a:schemeClr val="bg2"/>
                </a:solidFill>
              </a:defRPr>
            </a:lvl1pPr>
          </a:lstStyle>
          <a:p>
            <a:pPr lvl="0"/>
            <a:r>
              <a:rPr lang="en-GB"/>
              <a:t>Click to edit Master text styles</a:t>
            </a:r>
          </a:p>
        </p:txBody>
      </p:sp>
      <p:sp>
        <p:nvSpPr>
          <p:cNvPr id="16" name="Text Placeholder 13">
            <a:extLst>
              <a:ext uri="{FF2B5EF4-FFF2-40B4-BE49-F238E27FC236}">
                <a16:creationId xmlns:a16="http://schemas.microsoft.com/office/drawing/2014/main" id="{51060427-2619-E83D-D977-65854C7AA35B}"/>
              </a:ext>
            </a:extLst>
          </p:cNvPr>
          <p:cNvSpPr>
            <a:spLocks noGrp="1"/>
          </p:cNvSpPr>
          <p:nvPr>
            <p:ph type="body" sz="quarter" idx="20" hasCustomPrompt="1"/>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00</a:t>
            </a:r>
          </a:p>
        </p:txBody>
      </p:sp>
      <p:sp>
        <p:nvSpPr>
          <p:cNvPr id="11" name="Text Placeholder 7">
            <a:extLst>
              <a:ext uri="{FF2B5EF4-FFF2-40B4-BE49-F238E27FC236}">
                <a16:creationId xmlns:a16="http://schemas.microsoft.com/office/drawing/2014/main" id="{8B28E366-646A-5633-0E0C-1BB99B27FDDB}"/>
              </a:ext>
            </a:extLst>
          </p:cNvPr>
          <p:cNvSpPr>
            <a:spLocks noGrp="1"/>
          </p:cNvSpPr>
          <p:nvPr>
            <p:ph type="body" sz="quarter" idx="16"/>
          </p:nvPr>
        </p:nvSpPr>
        <p:spPr>
          <a:xfrm>
            <a:off x="0" y="4889754"/>
            <a:ext cx="8659368" cy="749808"/>
          </a:xfrm>
          <a:solidFill>
            <a:schemeClr val="tx1">
              <a:lumMod val="90000"/>
              <a:lumOff val="10000"/>
            </a:schemeClr>
          </a:solidFill>
        </p:spPr>
        <p:txBody>
          <a:bodyPr lIns="713232" anchor="ctr">
            <a:noAutofit/>
          </a:bodyPr>
          <a:lstStyle>
            <a:lvl1pPr marL="0" indent="0">
              <a:buNone/>
              <a:defRPr sz="4000">
                <a:solidFill>
                  <a:schemeClr val="bg2"/>
                </a:solidFill>
              </a:defRPr>
            </a:lvl1pPr>
          </a:lstStyle>
          <a:p>
            <a:pPr lvl="0"/>
            <a:r>
              <a:rPr lang="en-GB"/>
              <a:t>Click to edit Master text styles</a:t>
            </a:r>
          </a:p>
        </p:txBody>
      </p:sp>
      <p:sp>
        <p:nvSpPr>
          <p:cNvPr id="17" name="Text Placeholder 13">
            <a:extLst>
              <a:ext uri="{FF2B5EF4-FFF2-40B4-BE49-F238E27FC236}">
                <a16:creationId xmlns:a16="http://schemas.microsoft.com/office/drawing/2014/main" id="{2A38A746-8D71-1D08-BD7B-347D1E598542}"/>
              </a:ext>
            </a:extLst>
          </p:cNvPr>
          <p:cNvSpPr>
            <a:spLocks noGrp="1"/>
          </p:cNvSpPr>
          <p:nvPr>
            <p:ph type="body" sz="quarter" idx="21" hasCustomPrompt="1"/>
          </p:nvPr>
        </p:nvSpPr>
        <p:spPr>
          <a:xfrm>
            <a:off x="8183880" y="4768596"/>
            <a:ext cx="960120" cy="960120"/>
          </a:xfrm>
          <a:prstGeom prst="ellipse">
            <a:avLst/>
          </a:prstGeom>
          <a:solidFill>
            <a:schemeClr val="tx2"/>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00</a:t>
            </a:r>
          </a:p>
        </p:txBody>
      </p:sp>
      <p:sp>
        <p:nvSpPr>
          <p:cNvPr id="12" name="Text Placeholder 7">
            <a:extLst>
              <a:ext uri="{FF2B5EF4-FFF2-40B4-BE49-F238E27FC236}">
                <a16:creationId xmlns:a16="http://schemas.microsoft.com/office/drawing/2014/main" id="{CB500DDB-4549-EAE1-1AA8-DBD382D2B9AB}"/>
              </a:ext>
            </a:extLst>
          </p:cNvPr>
          <p:cNvSpPr>
            <a:spLocks noGrp="1"/>
          </p:cNvSpPr>
          <p:nvPr>
            <p:ph type="body" sz="quarter" idx="17"/>
          </p:nvPr>
        </p:nvSpPr>
        <p:spPr>
          <a:xfrm>
            <a:off x="0" y="5888736"/>
            <a:ext cx="8659368" cy="749808"/>
          </a:xfrm>
          <a:solidFill>
            <a:schemeClr val="accent3">
              <a:lumMod val="75000"/>
            </a:schemeClr>
          </a:solidFill>
        </p:spPr>
        <p:txBody>
          <a:bodyPr lIns="713232" anchor="ctr">
            <a:noAutofit/>
          </a:bodyPr>
          <a:lstStyle>
            <a:lvl1pPr marL="0" indent="0">
              <a:buNone/>
              <a:defRPr sz="4000">
                <a:solidFill>
                  <a:schemeClr val="bg2"/>
                </a:solidFill>
              </a:defRPr>
            </a:lvl1pPr>
          </a:lstStyle>
          <a:p>
            <a:pPr lvl="0"/>
            <a:r>
              <a:rPr lang="en-GB"/>
              <a:t>Click to edit Master text styles</a:t>
            </a:r>
          </a:p>
        </p:txBody>
      </p:sp>
      <p:sp>
        <p:nvSpPr>
          <p:cNvPr id="18" name="Text Placeholder 13">
            <a:extLst>
              <a:ext uri="{FF2B5EF4-FFF2-40B4-BE49-F238E27FC236}">
                <a16:creationId xmlns:a16="http://schemas.microsoft.com/office/drawing/2014/main" id="{EC619F49-49DD-DF7B-37A0-6104FF3C2B30}"/>
              </a:ext>
            </a:extLst>
          </p:cNvPr>
          <p:cNvSpPr>
            <a:spLocks noGrp="1"/>
          </p:cNvSpPr>
          <p:nvPr>
            <p:ph type="body" sz="quarter" idx="22" hasCustomPrompt="1"/>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00</a:t>
            </a:r>
          </a:p>
        </p:txBody>
      </p:sp>
    </p:spTree>
    <p:extLst>
      <p:ext uri="{BB962C8B-B14F-4D97-AF65-F5344CB8AC3E}">
        <p14:creationId xmlns:p14="http://schemas.microsoft.com/office/powerpoint/2010/main" val="316196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3" name="Freeform: Shape 22" hidden="1">
            <a:extLst>
              <a:ext uri="{FF2B5EF4-FFF2-40B4-BE49-F238E27FC236}">
                <a16:creationId xmlns:a16="http://schemas.microsoft.com/office/drawing/2014/main" id="{25EA7C35-FF1A-FBFD-05A2-718EB0D16B65}"/>
              </a:ext>
            </a:extLst>
          </p:cNvPr>
          <p:cNvSpPr/>
          <p:nvPr/>
        </p:nvSpPr>
        <p:spPr>
          <a:xfrm>
            <a:off x="233681" y="2011679"/>
            <a:ext cx="3195438" cy="3286867"/>
          </a:xfrm>
          <a:custGeom>
            <a:avLst/>
            <a:gdLst>
              <a:gd name="connsiteX0" fmla="*/ 2213 w 9357201"/>
              <a:gd name="connsiteY0" fmla="*/ -650 h 3276674"/>
              <a:gd name="connsiteX1" fmla="*/ 8009370 w 9357201"/>
              <a:gd name="connsiteY1" fmla="*/ -650 h 3276674"/>
              <a:gd name="connsiteX2" fmla="*/ 9359415 w 9357201"/>
              <a:gd name="connsiteY2" fmla="*/ 1355860 h 3276674"/>
              <a:gd name="connsiteX3" fmla="*/ 9359415 w 9357201"/>
              <a:gd name="connsiteY3" fmla="*/ 3276024 h 3276674"/>
              <a:gd name="connsiteX0" fmla="*/ 0 w 9357202"/>
              <a:gd name="connsiteY0" fmla="*/ 33 h 3276707"/>
              <a:gd name="connsiteX1" fmla="*/ 5765524 w 9357202"/>
              <a:gd name="connsiteY1" fmla="*/ 0 h 3276707"/>
              <a:gd name="connsiteX2" fmla="*/ 8007157 w 9357202"/>
              <a:gd name="connsiteY2" fmla="*/ 33 h 3276707"/>
              <a:gd name="connsiteX3" fmla="*/ 9357202 w 9357202"/>
              <a:gd name="connsiteY3" fmla="*/ 1356543 h 3276707"/>
              <a:gd name="connsiteX4" fmla="*/ 9357202 w 9357202"/>
              <a:gd name="connsiteY4" fmla="*/ 3276707 h 3276707"/>
              <a:gd name="connsiteX0" fmla="*/ 0 w 3591678"/>
              <a:gd name="connsiteY0" fmla="*/ 0 h 3276707"/>
              <a:gd name="connsiteX1" fmla="*/ 2241633 w 3591678"/>
              <a:gd name="connsiteY1" fmla="*/ 33 h 3276707"/>
              <a:gd name="connsiteX2" fmla="*/ 3591678 w 3591678"/>
              <a:gd name="connsiteY2" fmla="*/ 1356543 h 3276707"/>
              <a:gd name="connsiteX3" fmla="*/ 3591678 w 3591678"/>
              <a:gd name="connsiteY3" fmla="*/ 3276707 h 3276707"/>
              <a:gd name="connsiteX0" fmla="*/ 0 w 3408798"/>
              <a:gd name="connsiteY0" fmla="*/ 0 h 3276707"/>
              <a:gd name="connsiteX1" fmla="*/ 2058753 w 3408798"/>
              <a:gd name="connsiteY1" fmla="*/ 33 h 3276707"/>
              <a:gd name="connsiteX2" fmla="*/ 3408798 w 3408798"/>
              <a:gd name="connsiteY2" fmla="*/ 1356543 h 3276707"/>
              <a:gd name="connsiteX3" fmla="*/ 3408798 w 3408798"/>
              <a:gd name="connsiteY3" fmla="*/ 3276707 h 3276707"/>
              <a:gd name="connsiteX0" fmla="*/ 0 w 3225918"/>
              <a:gd name="connsiteY0" fmla="*/ 0 h 3286867"/>
              <a:gd name="connsiteX1" fmla="*/ 1875873 w 3225918"/>
              <a:gd name="connsiteY1" fmla="*/ 10193 h 3286867"/>
              <a:gd name="connsiteX2" fmla="*/ 3225918 w 3225918"/>
              <a:gd name="connsiteY2" fmla="*/ 1366703 h 3286867"/>
              <a:gd name="connsiteX3" fmla="*/ 3225918 w 3225918"/>
              <a:gd name="connsiteY3" fmla="*/ 3286867 h 3286867"/>
              <a:gd name="connsiteX0" fmla="*/ 0 w 3195438"/>
              <a:gd name="connsiteY0" fmla="*/ 0 h 3286867"/>
              <a:gd name="connsiteX1" fmla="*/ 1845393 w 3195438"/>
              <a:gd name="connsiteY1" fmla="*/ 10193 h 3286867"/>
              <a:gd name="connsiteX2" fmla="*/ 3195438 w 3195438"/>
              <a:gd name="connsiteY2" fmla="*/ 1366703 h 3286867"/>
              <a:gd name="connsiteX3" fmla="*/ 3195438 w 3195438"/>
              <a:gd name="connsiteY3" fmla="*/ 3286867 h 3286867"/>
            </a:gdLst>
            <a:ahLst/>
            <a:cxnLst>
              <a:cxn ang="0">
                <a:pos x="connsiteX0" y="connsiteY0"/>
              </a:cxn>
              <a:cxn ang="0">
                <a:pos x="connsiteX1" y="connsiteY1"/>
              </a:cxn>
              <a:cxn ang="0">
                <a:pos x="connsiteX2" y="connsiteY2"/>
              </a:cxn>
              <a:cxn ang="0">
                <a:pos x="connsiteX3" y="connsiteY3"/>
              </a:cxn>
            </a:cxnLst>
            <a:rect l="l" t="t" r="r" b="b"/>
            <a:pathLst>
              <a:path w="3195438" h="3286867">
                <a:moveTo>
                  <a:pt x="0" y="0"/>
                </a:moveTo>
                <a:lnTo>
                  <a:pt x="1845393" y="10193"/>
                </a:lnTo>
                <a:cubicBezTo>
                  <a:pt x="2591000" y="10193"/>
                  <a:pt x="3195438" y="617523"/>
                  <a:pt x="3195438" y="1366703"/>
                </a:cubicBezTo>
                <a:lnTo>
                  <a:pt x="3195438" y="3286867"/>
                </a:lnTo>
              </a:path>
            </a:pathLst>
          </a:custGeom>
          <a:noFill/>
          <a:ln w="510466" cap="sq">
            <a:solidFill>
              <a:srgbClr val="00AA59"/>
            </a:solidFill>
            <a:prstDash val="solid"/>
            <a:round/>
          </a:ln>
        </p:spPr>
        <p:txBody>
          <a:bodyPr rtlCol="0" anchor="ctr"/>
          <a:lstStyle/>
          <a:p>
            <a:endParaRPr lang="en-US"/>
          </a:p>
        </p:txBody>
      </p:sp>
      <p:sp>
        <p:nvSpPr>
          <p:cNvPr id="24" name="Freeform: Shape 23" hidden="1">
            <a:extLst>
              <a:ext uri="{FF2B5EF4-FFF2-40B4-BE49-F238E27FC236}">
                <a16:creationId xmlns:a16="http://schemas.microsoft.com/office/drawing/2014/main" id="{B09E8213-E4A1-3E30-9198-8B68ABEE82B8}"/>
              </a:ext>
            </a:extLst>
          </p:cNvPr>
          <p:cNvSpPr/>
          <p:nvPr/>
        </p:nvSpPr>
        <p:spPr>
          <a:xfrm>
            <a:off x="3429117" y="4725899"/>
            <a:ext cx="8510941" cy="1366196"/>
          </a:xfrm>
          <a:custGeom>
            <a:avLst/>
            <a:gdLst>
              <a:gd name="connsiteX0" fmla="*/ 10980107 w 10977893"/>
              <a:gd name="connsiteY0" fmla="*/ -650 h 1365979"/>
              <a:gd name="connsiteX1" fmla="*/ 10980107 w 10977893"/>
              <a:gd name="connsiteY1" fmla="*/ 789104 h 1365979"/>
              <a:gd name="connsiteX2" fmla="*/ 10357989 w 10977893"/>
              <a:gd name="connsiteY2" fmla="*/ 1365329 h 1365979"/>
              <a:gd name="connsiteX3" fmla="*/ 624331 w 10977893"/>
              <a:gd name="connsiteY3" fmla="*/ 1365329 h 1365979"/>
              <a:gd name="connsiteX4" fmla="*/ 2213 w 10977893"/>
              <a:gd name="connsiteY4" fmla="*/ 789104 h 1365979"/>
              <a:gd name="connsiteX5" fmla="*/ 2213 w 10977893"/>
              <a:gd name="connsiteY5" fmla="*/ -650 h 1365979"/>
              <a:gd name="connsiteX0" fmla="*/ 10977894 w 10977894"/>
              <a:gd name="connsiteY0" fmla="*/ 0 h 1365979"/>
              <a:gd name="connsiteX1" fmla="*/ 10977894 w 10977894"/>
              <a:gd name="connsiteY1" fmla="*/ 789754 h 1365979"/>
              <a:gd name="connsiteX2" fmla="*/ 10355776 w 10977894"/>
              <a:gd name="connsiteY2" fmla="*/ 1365979 h 1365979"/>
              <a:gd name="connsiteX3" fmla="*/ 8724301 w 10977894"/>
              <a:gd name="connsiteY3" fmla="*/ 1362386 h 1365979"/>
              <a:gd name="connsiteX4" fmla="*/ 622118 w 10977894"/>
              <a:gd name="connsiteY4" fmla="*/ 1365979 h 1365979"/>
              <a:gd name="connsiteX5" fmla="*/ 0 w 10977894"/>
              <a:gd name="connsiteY5" fmla="*/ 789754 h 1365979"/>
              <a:gd name="connsiteX6" fmla="*/ 0 w 10977894"/>
              <a:gd name="connsiteY6" fmla="*/ 0 h 1365979"/>
              <a:gd name="connsiteX0" fmla="*/ 10977894 w 10977894"/>
              <a:gd name="connsiteY0" fmla="*/ 789754 h 1365979"/>
              <a:gd name="connsiteX1" fmla="*/ 10355776 w 10977894"/>
              <a:gd name="connsiteY1" fmla="*/ 1365979 h 1365979"/>
              <a:gd name="connsiteX2" fmla="*/ 8724301 w 10977894"/>
              <a:gd name="connsiteY2" fmla="*/ 1362386 h 1365979"/>
              <a:gd name="connsiteX3" fmla="*/ 622118 w 10977894"/>
              <a:gd name="connsiteY3" fmla="*/ 1365979 h 1365979"/>
              <a:gd name="connsiteX4" fmla="*/ 0 w 10977894"/>
              <a:gd name="connsiteY4" fmla="*/ 789754 h 1365979"/>
              <a:gd name="connsiteX5" fmla="*/ 0 w 10977894"/>
              <a:gd name="connsiteY5" fmla="*/ 0 h 1365979"/>
              <a:gd name="connsiteX0" fmla="*/ 10355776 w 10355776"/>
              <a:gd name="connsiteY0" fmla="*/ 1365979 h 1365979"/>
              <a:gd name="connsiteX1" fmla="*/ 8724301 w 10355776"/>
              <a:gd name="connsiteY1" fmla="*/ 1362386 h 1365979"/>
              <a:gd name="connsiteX2" fmla="*/ 622118 w 10355776"/>
              <a:gd name="connsiteY2" fmla="*/ 1365979 h 1365979"/>
              <a:gd name="connsiteX3" fmla="*/ 0 w 10355776"/>
              <a:gd name="connsiteY3" fmla="*/ 789754 h 1365979"/>
              <a:gd name="connsiteX4" fmla="*/ 0 w 10355776"/>
              <a:gd name="connsiteY4" fmla="*/ 0 h 1365979"/>
              <a:gd name="connsiteX0" fmla="*/ 8724301 w 8724301"/>
              <a:gd name="connsiteY0" fmla="*/ 1362386 h 1365979"/>
              <a:gd name="connsiteX1" fmla="*/ 622118 w 8724301"/>
              <a:gd name="connsiteY1" fmla="*/ 1365979 h 1365979"/>
              <a:gd name="connsiteX2" fmla="*/ 0 w 8724301"/>
              <a:gd name="connsiteY2" fmla="*/ 789754 h 1365979"/>
              <a:gd name="connsiteX3" fmla="*/ 0 w 8724301"/>
              <a:gd name="connsiteY3" fmla="*/ 0 h 1365979"/>
              <a:gd name="connsiteX0" fmla="*/ 8510941 w 8510941"/>
              <a:gd name="connsiteY0" fmla="*/ 1366196 h 1366196"/>
              <a:gd name="connsiteX1" fmla="*/ 622118 w 8510941"/>
              <a:gd name="connsiteY1" fmla="*/ 1365979 h 1366196"/>
              <a:gd name="connsiteX2" fmla="*/ 0 w 8510941"/>
              <a:gd name="connsiteY2" fmla="*/ 789754 h 1366196"/>
              <a:gd name="connsiteX3" fmla="*/ 0 w 8510941"/>
              <a:gd name="connsiteY3" fmla="*/ 0 h 1366196"/>
            </a:gdLst>
            <a:ahLst/>
            <a:cxnLst>
              <a:cxn ang="0">
                <a:pos x="connsiteX0" y="connsiteY0"/>
              </a:cxn>
              <a:cxn ang="0">
                <a:pos x="connsiteX1" y="connsiteY1"/>
              </a:cxn>
              <a:cxn ang="0">
                <a:pos x="connsiteX2" y="connsiteY2"/>
              </a:cxn>
              <a:cxn ang="0">
                <a:pos x="connsiteX3" y="connsiteY3"/>
              </a:cxn>
            </a:cxnLst>
            <a:rect l="l" t="t" r="r" b="b"/>
            <a:pathLst>
              <a:path w="8510941" h="1366196">
                <a:moveTo>
                  <a:pt x="8510941" y="1366196"/>
                </a:moveTo>
                <a:lnTo>
                  <a:pt x="622118" y="1365979"/>
                </a:lnTo>
                <a:cubicBezTo>
                  <a:pt x="278520" y="1365979"/>
                  <a:pt x="0" y="1107979"/>
                  <a:pt x="0" y="789754"/>
                </a:cubicBezTo>
                <a:lnTo>
                  <a:pt x="0" y="0"/>
                </a:lnTo>
              </a:path>
            </a:pathLst>
          </a:custGeom>
          <a:noFill/>
          <a:ln w="510466" cap="sq">
            <a:solidFill>
              <a:srgbClr val="00AA59"/>
            </a:solidFill>
            <a:prstDash val="solid"/>
            <a:round/>
          </a:ln>
        </p:spPr>
        <p:txBody>
          <a:bodyPr rtlCol="0" anchor="ctr"/>
          <a:lstStyle/>
          <a:p>
            <a:endParaRPr lang="en-US"/>
          </a:p>
        </p:txBody>
      </p:sp>
      <p:pic>
        <p:nvPicPr>
          <p:cNvPr id="11" name="Graphic 10">
            <a:extLst>
              <a:ext uri="{FF2B5EF4-FFF2-40B4-BE49-F238E27FC236}">
                <a16:creationId xmlns:a16="http://schemas.microsoft.com/office/drawing/2014/main" id="{A67CFF6C-EDBA-8B95-5C93-0B4BB5939B8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507" r="12032"/>
          <a:stretch/>
        </p:blipFill>
        <p:spPr>
          <a:xfrm>
            <a:off x="0" y="1779373"/>
            <a:ext cx="12192000" cy="4583992"/>
          </a:xfrm>
          <a:custGeom>
            <a:avLst/>
            <a:gdLst>
              <a:gd name="connsiteX0" fmla="*/ 0 w 12192000"/>
              <a:gd name="connsiteY0" fmla="*/ 0 h 4583992"/>
              <a:gd name="connsiteX1" fmla="*/ 12192000 w 12192000"/>
              <a:gd name="connsiteY1" fmla="*/ 0 h 4583992"/>
              <a:gd name="connsiteX2" fmla="*/ 12192000 w 12192000"/>
              <a:gd name="connsiteY2" fmla="*/ 2190264 h 4583992"/>
              <a:gd name="connsiteX3" fmla="*/ 12187938 w 12192000"/>
              <a:gd name="connsiteY3" fmla="*/ 2190264 h 4583992"/>
              <a:gd name="connsiteX4" fmla="*/ 12187938 w 12192000"/>
              <a:gd name="connsiteY4" fmla="*/ 4583992 h 4583992"/>
              <a:gd name="connsiteX5" fmla="*/ 0 w 12192000"/>
              <a:gd name="connsiteY5" fmla="*/ 4583992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83992">
                <a:moveTo>
                  <a:pt x="0" y="0"/>
                </a:moveTo>
                <a:lnTo>
                  <a:pt x="12192000" y="0"/>
                </a:lnTo>
                <a:lnTo>
                  <a:pt x="12192000" y="2190264"/>
                </a:lnTo>
                <a:lnTo>
                  <a:pt x="12187938" y="2190264"/>
                </a:lnTo>
                <a:lnTo>
                  <a:pt x="12187938" y="4583992"/>
                </a:lnTo>
                <a:lnTo>
                  <a:pt x="0" y="4583992"/>
                </a:lnTo>
                <a:close/>
              </a:path>
            </a:pathLst>
          </a:custGeom>
        </p:spPr>
      </p:pic>
      <p:sp>
        <p:nvSpPr>
          <p:cNvPr id="18" name="Oval 17">
            <a:extLst>
              <a:ext uri="{FF2B5EF4-FFF2-40B4-BE49-F238E27FC236}">
                <a16:creationId xmlns:a16="http://schemas.microsoft.com/office/drawing/2014/main" id="{1FEFD686-81C7-A517-F1C0-0C3D3EF340F2}"/>
              </a:ext>
            </a:extLst>
          </p:cNvPr>
          <p:cNvSpPr/>
          <p:nvPr/>
        </p:nvSpPr>
        <p:spPr>
          <a:xfrm>
            <a:off x="767250" y="3628115"/>
            <a:ext cx="1628275" cy="1628275"/>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pic>
        <p:nvPicPr>
          <p:cNvPr id="10" name="Graphic 9">
            <a:extLst>
              <a:ext uri="{FF2B5EF4-FFF2-40B4-BE49-F238E27FC236}">
                <a16:creationId xmlns:a16="http://schemas.microsoft.com/office/drawing/2014/main" id="{6032612E-888F-3F52-2DF9-1A7FC1C338A3}"/>
              </a:ext>
            </a:extLst>
          </p:cNvPr>
          <p:cNvPicPr>
            <a:picLocks noChangeAspect="1"/>
          </p:cNvPicPr>
          <p:nvPr/>
        </p:nvPicPr>
        <p:blipFill>
          <a:blip r:embed="rId4">
            <a:extLst>
              <a:ext uri="{96DAC541-7B7A-43D3-8B79-37D633B846F1}">
                <asvg:svgBlip xmlns:asvg="http://schemas.microsoft.com/office/drawing/2016/SVG/main" r:embed="rId5"/>
              </a:ext>
            </a:extLst>
          </a:blip>
          <a:srcRect b="72707"/>
          <a:stretch>
            <a:fillRect/>
          </a:stretch>
        </p:blipFill>
        <p:spPr>
          <a:xfrm>
            <a:off x="5315713" y="5020135"/>
            <a:ext cx="6718341" cy="1871772"/>
          </a:xfrm>
          <a:custGeom>
            <a:avLst/>
            <a:gdLst>
              <a:gd name="connsiteX0" fmla="*/ 0 w 6718341"/>
              <a:gd name="connsiteY0" fmla="*/ 0 h 1871772"/>
              <a:gd name="connsiteX1" fmla="*/ 6718341 w 6718341"/>
              <a:gd name="connsiteY1" fmla="*/ 0 h 1871772"/>
              <a:gd name="connsiteX2" fmla="*/ 6718341 w 6718341"/>
              <a:gd name="connsiteY2" fmla="*/ 1871772 h 1871772"/>
              <a:gd name="connsiteX3" fmla="*/ 0 w 6718341"/>
              <a:gd name="connsiteY3" fmla="*/ 1871772 h 1871772"/>
            </a:gdLst>
            <a:ahLst/>
            <a:cxnLst>
              <a:cxn ang="0">
                <a:pos x="connsiteX0" y="connsiteY0"/>
              </a:cxn>
              <a:cxn ang="0">
                <a:pos x="connsiteX1" y="connsiteY1"/>
              </a:cxn>
              <a:cxn ang="0">
                <a:pos x="connsiteX2" y="connsiteY2"/>
              </a:cxn>
              <a:cxn ang="0">
                <a:pos x="connsiteX3" y="connsiteY3"/>
              </a:cxn>
            </a:cxnLst>
            <a:rect l="l" t="t" r="r" b="b"/>
            <a:pathLst>
              <a:path w="6718341" h="1871772">
                <a:moveTo>
                  <a:pt x="0" y="0"/>
                </a:moveTo>
                <a:lnTo>
                  <a:pt x="6718341" y="0"/>
                </a:lnTo>
                <a:lnTo>
                  <a:pt x="6718341" y="1871772"/>
                </a:lnTo>
                <a:lnTo>
                  <a:pt x="0" y="1871772"/>
                </a:lnTo>
                <a:close/>
              </a:path>
            </a:pathLst>
          </a:custGeom>
        </p:spPr>
      </p:pic>
      <p:sp>
        <p:nvSpPr>
          <p:cNvPr id="12" name="Oval 11">
            <a:extLst>
              <a:ext uri="{FF2B5EF4-FFF2-40B4-BE49-F238E27FC236}">
                <a16:creationId xmlns:a16="http://schemas.microsoft.com/office/drawing/2014/main" id="{3CA6479C-DB58-C182-DA46-646A89A79A6F}"/>
              </a:ext>
            </a:extLst>
          </p:cNvPr>
          <p:cNvSpPr/>
          <p:nvPr/>
        </p:nvSpPr>
        <p:spPr>
          <a:xfrm>
            <a:off x="11469607" y="5904458"/>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40F0BF7-907A-B0C3-5845-78EDA851891C}"/>
              </a:ext>
            </a:extLst>
          </p:cNvPr>
          <p:cNvSpPr/>
          <p:nvPr/>
        </p:nvSpPr>
        <p:spPr>
          <a:xfrm>
            <a:off x="3000866" y="2411479"/>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5D287EAB-26E8-C8AF-6CB0-D37B7CB370E0}"/>
              </a:ext>
            </a:extLst>
          </p:cNvPr>
          <p:cNvPicPr>
            <a:picLocks noChangeAspect="1"/>
          </p:cNvPicPr>
          <p:nvPr/>
        </p:nvPicPr>
        <p:blipFill>
          <a:blip r:embed="rId6">
            <a:extLst>
              <a:ext uri="{96DAC541-7B7A-43D3-8B79-37D633B846F1}">
                <asvg:svgBlip xmlns:asvg="http://schemas.microsoft.com/office/drawing/2016/SVG/main" r:embed="rId7"/>
              </a:ext>
            </a:extLst>
          </a:blip>
          <a:srcRect l="14165" t="77500"/>
          <a:stretch>
            <a:fillRect/>
          </a:stretch>
        </p:blipFill>
        <p:spPr>
          <a:xfrm flipH="1">
            <a:off x="7732665" y="0"/>
            <a:ext cx="4459335" cy="1543022"/>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2" name="Title 1">
            <a:extLst>
              <a:ext uri="{FF2B5EF4-FFF2-40B4-BE49-F238E27FC236}">
                <a16:creationId xmlns:a16="http://schemas.microsoft.com/office/drawing/2014/main" id="{5EF5323F-6D74-29FA-F04C-027DF28091E4}"/>
              </a:ext>
            </a:extLst>
          </p:cNvPr>
          <p:cNvSpPr>
            <a:spLocks noGrp="1"/>
          </p:cNvSpPr>
          <p:nvPr>
            <p:ph type="title"/>
          </p:nvPr>
        </p:nvSpPr>
        <p:spPr>
          <a:xfrm>
            <a:off x="5952744" y="2304288"/>
            <a:ext cx="5513832" cy="2432304"/>
          </a:xfrm>
        </p:spPr>
        <p:txBody>
          <a:bodyPr anchor="t">
            <a:noAutofit/>
          </a:bodyPr>
          <a:lstStyle>
            <a:lvl1pPr>
              <a:defRPr sz="66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52744" y="1885193"/>
            <a:ext cx="5943600" cy="4114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76109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404872"/>
            <a:ext cx="10716768" cy="363016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2"/>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a:t>X</a:t>
            </a:r>
          </a:p>
        </p:txBody>
      </p:sp>
      <p:sp>
        <p:nvSpPr>
          <p:cNvPr id="11" name="Footer Placeholder 10">
            <a:extLst>
              <a:ext uri="{FF2B5EF4-FFF2-40B4-BE49-F238E27FC236}">
                <a16:creationId xmlns:a16="http://schemas.microsoft.com/office/drawing/2014/main" id="{F33A32FC-3A65-2B5F-2625-0FE903CD37D4}"/>
              </a:ext>
            </a:extLst>
          </p:cNvPr>
          <p:cNvSpPr>
            <a:spLocks noGrp="1"/>
          </p:cNvSpPr>
          <p:nvPr>
            <p:ph type="ftr" sz="quarter" idx="14"/>
          </p:nvPr>
        </p:nvSpPr>
        <p:spPr/>
        <p:txBody>
          <a:bodyPr/>
          <a:lstStyle/>
          <a:p>
            <a:endParaRPr lang="en-US"/>
          </a:p>
        </p:txBody>
      </p:sp>
      <p:sp>
        <p:nvSpPr>
          <p:cNvPr id="12" name="Slide Number Placeholder 11">
            <a:extLst>
              <a:ext uri="{FF2B5EF4-FFF2-40B4-BE49-F238E27FC236}">
                <a16:creationId xmlns:a16="http://schemas.microsoft.com/office/drawing/2014/main" id="{7DFD42C5-F2A8-2017-93FA-4A8F8A7CB7B3}"/>
              </a:ext>
            </a:extLst>
          </p:cNvPr>
          <p:cNvSpPr>
            <a:spLocks noGrp="1"/>
          </p:cNvSpPr>
          <p:nvPr>
            <p:ph type="sldNum" sz="quarter" idx="15"/>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30601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0FA7F5A0-ECAD-A574-6649-C54801870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t="26427" r="82873"/>
          <a:stretch>
            <a:fillRect/>
          </a:stretch>
        </p:blipFill>
        <p:spPr>
          <a:xfrm>
            <a:off x="9233628" y="1"/>
            <a:ext cx="2958372" cy="6105105"/>
          </a:xfrm>
          <a:custGeom>
            <a:avLst/>
            <a:gdLst>
              <a:gd name="connsiteX0" fmla="*/ 0 w 2958372"/>
              <a:gd name="connsiteY0" fmla="*/ 0 h 6105105"/>
              <a:gd name="connsiteX1" fmla="*/ 2958372 w 2958372"/>
              <a:gd name="connsiteY1" fmla="*/ 0 h 6105105"/>
              <a:gd name="connsiteX2" fmla="*/ 2958372 w 2958372"/>
              <a:gd name="connsiteY2" fmla="*/ 6105105 h 6105105"/>
              <a:gd name="connsiteX3" fmla="*/ 0 w 2958372"/>
              <a:gd name="connsiteY3" fmla="*/ 6105105 h 6105105"/>
            </a:gdLst>
            <a:ahLst/>
            <a:cxnLst>
              <a:cxn ang="0">
                <a:pos x="connsiteX0" y="connsiteY0"/>
              </a:cxn>
              <a:cxn ang="0">
                <a:pos x="connsiteX1" y="connsiteY1"/>
              </a:cxn>
              <a:cxn ang="0">
                <a:pos x="connsiteX2" y="connsiteY2"/>
              </a:cxn>
              <a:cxn ang="0">
                <a:pos x="connsiteX3" y="connsiteY3"/>
              </a:cxn>
            </a:cxnLst>
            <a:rect l="l" t="t" r="r" b="b"/>
            <a:pathLst>
              <a:path w="2958372" h="6105105">
                <a:moveTo>
                  <a:pt x="0" y="0"/>
                </a:moveTo>
                <a:lnTo>
                  <a:pt x="2958372" y="0"/>
                </a:lnTo>
                <a:lnTo>
                  <a:pt x="2958372" y="6105105"/>
                </a:lnTo>
                <a:lnTo>
                  <a:pt x="0" y="6105105"/>
                </a:lnTo>
                <a:close/>
              </a:path>
            </a:pathLst>
          </a:custGeom>
        </p:spPr>
      </p:pic>
      <p:sp>
        <p:nvSpPr>
          <p:cNvPr id="32" name="Rectangle 31">
            <a:extLst>
              <a:ext uri="{FF2B5EF4-FFF2-40B4-BE49-F238E27FC236}">
                <a16:creationId xmlns:a16="http://schemas.microsoft.com/office/drawing/2014/main" id="{98CD520B-B465-7A6D-37C4-8A060446902D}"/>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C4684B3-A8D3-6A9A-C264-95DFAD1C3FCE}"/>
              </a:ext>
            </a:extLst>
          </p:cNvPr>
          <p:cNvSpPr/>
          <p:nvPr/>
        </p:nvSpPr>
        <p:spPr>
          <a:xfrm>
            <a:off x="9300014" y="263397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221992"/>
            <a:ext cx="8284464" cy="3986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4"/>
          </a:solidFill>
        </p:spPr>
        <p:txBody>
          <a:bodyPr lIns="0" tIns="0" rIns="0" bIns="0" anchor="ctr" anchorCtr="0">
            <a:noAutofit/>
          </a:bodyPr>
          <a:lstStyle>
            <a:lvl1pPr marL="0" indent="0" algn="ctr">
              <a:lnSpc>
                <a:spcPct val="100000"/>
              </a:lnSpc>
              <a:spcBef>
                <a:spcPts val="0"/>
              </a:spcBef>
              <a:buNone/>
              <a:defRPr sz="3200">
                <a:noFill/>
              </a:defRPr>
            </a:lvl1pPr>
          </a:lstStyle>
          <a:p>
            <a:pPr lvl="0"/>
            <a:r>
              <a:rPr lang="en-US"/>
              <a:t>X</a:t>
            </a:r>
          </a:p>
        </p:txBody>
      </p:sp>
      <p:sp>
        <p:nvSpPr>
          <p:cNvPr id="25" name="Rectangle 24">
            <a:extLst>
              <a:ext uri="{FF2B5EF4-FFF2-40B4-BE49-F238E27FC236}">
                <a16:creationId xmlns:a16="http://schemas.microsoft.com/office/drawing/2014/main" id="{CC1E68FE-16F1-5C98-AEF6-0EAB9EA632CA}"/>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oter Placeholder 39">
            <a:extLst>
              <a:ext uri="{FF2B5EF4-FFF2-40B4-BE49-F238E27FC236}">
                <a16:creationId xmlns:a16="http://schemas.microsoft.com/office/drawing/2014/main" id="{8727F01E-45EF-F70F-2A04-1EA69A246344}"/>
              </a:ext>
            </a:extLst>
          </p:cNvPr>
          <p:cNvSpPr>
            <a:spLocks noGrp="1"/>
          </p:cNvSpPr>
          <p:nvPr>
            <p:ph type="ftr" sz="quarter" idx="14"/>
          </p:nvPr>
        </p:nvSpPr>
        <p:spPr/>
        <p:txBody>
          <a:bodyPr/>
          <a:lstStyle/>
          <a:p>
            <a:endParaRPr lang="en-US"/>
          </a:p>
        </p:txBody>
      </p:sp>
      <p:sp>
        <p:nvSpPr>
          <p:cNvPr id="41" name="Slide Number Placeholder 40">
            <a:extLst>
              <a:ext uri="{FF2B5EF4-FFF2-40B4-BE49-F238E27FC236}">
                <a16:creationId xmlns:a16="http://schemas.microsoft.com/office/drawing/2014/main" id="{C388A650-32E8-11EC-26EE-D260D1953D57}"/>
              </a:ext>
            </a:extLst>
          </p:cNvPr>
          <p:cNvSpPr>
            <a:spLocks noGrp="1"/>
          </p:cNvSpPr>
          <p:nvPr>
            <p:ph type="sldNum" sz="quarter" idx="15"/>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345313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77" name="Graphic 76">
            <a:extLst>
              <a:ext uri="{FF2B5EF4-FFF2-40B4-BE49-F238E27FC236}">
                <a16:creationId xmlns:a16="http://schemas.microsoft.com/office/drawing/2014/main" id="{527CC80A-3410-5824-B06B-C4176A6BF4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145" t="-169" r="45423" b="28675"/>
          <a:stretch/>
        </p:blipFill>
        <p:spPr>
          <a:xfrm>
            <a:off x="-1" y="3467101"/>
            <a:ext cx="12192001" cy="3390899"/>
          </a:xfrm>
          <a:custGeom>
            <a:avLst/>
            <a:gdLst>
              <a:gd name="connsiteX0" fmla="*/ 0 w 12192001"/>
              <a:gd name="connsiteY0" fmla="*/ 0 h 3390899"/>
              <a:gd name="connsiteX1" fmla="*/ 12192001 w 12192001"/>
              <a:gd name="connsiteY1" fmla="*/ 0 h 3390899"/>
              <a:gd name="connsiteX2" fmla="*/ 12192001 w 12192001"/>
              <a:gd name="connsiteY2" fmla="*/ 2324100 h 3390899"/>
              <a:gd name="connsiteX3" fmla="*/ 12192001 w 12192001"/>
              <a:gd name="connsiteY3" fmla="*/ 3390899 h 3390899"/>
              <a:gd name="connsiteX4" fmla="*/ 0 w 12192001"/>
              <a:gd name="connsiteY4" fmla="*/ 3390899 h 339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390899">
                <a:moveTo>
                  <a:pt x="0" y="0"/>
                </a:moveTo>
                <a:lnTo>
                  <a:pt x="12192001" y="0"/>
                </a:lnTo>
                <a:lnTo>
                  <a:pt x="12192001" y="2324100"/>
                </a:lnTo>
                <a:lnTo>
                  <a:pt x="12192001" y="3390899"/>
                </a:lnTo>
                <a:lnTo>
                  <a:pt x="0" y="3390899"/>
                </a:lnTo>
                <a:close/>
              </a:path>
            </a:pathLst>
          </a:custGeom>
        </p:spPr>
      </p:pic>
      <p:sp>
        <p:nvSpPr>
          <p:cNvPr id="53" name="Title 1">
            <a:extLst>
              <a:ext uri="{FF2B5EF4-FFF2-40B4-BE49-F238E27FC236}">
                <a16:creationId xmlns:a16="http://schemas.microsoft.com/office/drawing/2014/main" id="{CB607447-86F1-863F-176B-E0B78D2438E3}"/>
              </a:ext>
            </a:extLst>
          </p:cNvPr>
          <p:cNvSpPr>
            <a:spLocks noGrp="1"/>
          </p:cNvSpPr>
          <p:nvPr>
            <p:ph type="title"/>
          </p:nvPr>
        </p:nvSpPr>
        <p:spPr>
          <a:xfrm>
            <a:off x="640080" y="1216152"/>
            <a:ext cx="8951976" cy="3191256"/>
          </a:xfrm>
        </p:spPr>
        <p:txBody>
          <a:bodyPr anchor="t">
            <a:noAutofit/>
          </a:bodyPr>
          <a:lstStyle>
            <a:lvl1pPr>
              <a:defRPr sz="5500"/>
            </a:lvl1pPr>
          </a:lstStyle>
          <a:p>
            <a:r>
              <a:rPr lang="en-GB"/>
              <a:t>Click to edit Master title style</a:t>
            </a:r>
            <a:endParaRPr lang="en-US"/>
          </a:p>
        </p:txBody>
      </p:sp>
      <p:sp>
        <p:nvSpPr>
          <p:cNvPr id="67" name="Graphic 12">
            <a:extLst>
              <a:ext uri="{FF2B5EF4-FFF2-40B4-BE49-F238E27FC236}">
                <a16:creationId xmlns:a16="http://schemas.microsoft.com/office/drawing/2014/main" id="{E5105AB7-2E65-757B-FF2B-CFE19C5C87B7}"/>
              </a:ext>
            </a:extLst>
          </p:cNvPr>
          <p:cNvSpPr/>
          <p:nvPr userDrawn="1"/>
        </p:nvSpPr>
        <p:spPr>
          <a:xfrm rot="5400000" flipV="1">
            <a:off x="863486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a:p>
        </p:txBody>
      </p:sp>
      <p:sp>
        <p:nvSpPr>
          <p:cNvPr id="59" name="Graphic 12">
            <a:extLst>
              <a:ext uri="{FF2B5EF4-FFF2-40B4-BE49-F238E27FC236}">
                <a16:creationId xmlns:a16="http://schemas.microsoft.com/office/drawing/2014/main" id="{ECA42036-662E-03F7-941F-EDA42BEA5EDE}"/>
              </a:ext>
            </a:extLst>
          </p:cNvPr>
          <p:cNvSpPr/>
          <p:nvPr userDrawn="1"/>
        </p:nvSpPr>
        <p:spPr>
          <a:xfrm rot="5400000" flipV="1">
            <a:off x="791350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p>
            <a:endParaRPr lang="en-US"/>
          </a:p>
        </p:txBody>
      </p:sp>
      <p:sp>
        <p:nvSpPr>
          <p:cNvPr id="9" name="Freeform 47">
            <a:extLst>
              <a:ext uri="{FF2B5EF4-FFF2-40B4-BE49-F238E27FC236}">
                <a16:creationId xmlns:a16="http://schemas.microsoft.com/office/drawing/2014/main" id="{B90A79D3-C4F3-1056-F590-BFED7F28BC72}"/>
              </a:ext>
            </a:extLst>
          </p:cNvPr>
          <p:cNvSpPr/>
          <p:nvPr/>
        </p:nvSpPr>
        <p:spPr>
          <a:xfrm>
            <a:off x="685799" y="5342013"/>
            <a:ext cx="2157098" cy="1515987"/>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sp>
        <p:nvSpPr>
          <p:cNvPr id="20" name="Oval 19">
            <a:extLst>
              <a:ext uri="{FF2B5EF4-FFF2-40B4-BE49-F238E27FC236}">
                <a16:creationId xmlns:a16="http://schemas.microsoft.com/office/drawing/2014/main" id="{31FFE4B3-23C8-22B1-E231-C5753166B687}"/>
              </a:ext>
            </a:extLst>
          </p:cNvPr>
          <p:cNvSpPr/>
          <p:nvPr/>
        </p:nvSpPr>
        <p:spPr>
          <a:xfrm>
            <a:off x="10905848"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640080" y="4581144"/>
            <a:ext cx="6510528" cy="365760"/>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9" name="Oval 78">
            <a:extLst>
              <a:ext uri="{FF2B5EF4-FFF2-40B4-BE49-F238E27FC236}">
                <a16:creationId xmlns:a16="http://schemas.microsoft.com/office/drawing/2014/main" id="{76D8E3E3-8A4C-591F-3DAB-1D6E46AA4DB9}"/>
              </a:ext>
            </a:extLst>
          </p:cNvPr>
          <p:cNvSpPr/>
          <p:nvPr userDrawn="1"/>
        </p:nvSpPr>
        <p:spPr>
          <a:xfrm>
            <a:off x="11626517"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26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 x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A91DE6-3A10-8EDA-34AB-D931B1792C5E}"/>
              </a:ext>
            </a:extLst>
          </p:cNvPr>
          <p:cNvPicPr>
            <a:picLocks noChangeAspect="1"/>
          </p:cNvPicPr>
          <p:nvPr userDrawn="1"/>
        </p:nvPicPr>
        <p:blipFill>
          <a:blip r:embed="rId2">
            <a:extLst>
              <a:ext uri="{96DAC541-7B7A-43D3-8B79-37D633B846F1}">
                <asvg:svgBlip xmlns:asvg="http://schemas.microsoft.com/office/drawing/2016/SVG/main" r:embed="rId3"/>
              </a:ext>
            </a:extLst>
          </a:blip>
          <a:srcRect r="38116"/>
          <a:stretch>
            <a:fillRect/>
          </a:stretch>
        </p:blipFill>
        <p:spPr>
          <a:xfrm rot="5400000" flipH="1">
            <a:off x="9476084" y="1778851"/>
            <a:ext cx="4393983" cy="773351"/>
          </a:xfrm>
          <a:custGeom>
            <a:avLst/>
            <a:gdLst>
              <a:gd name="connsiteX0" fmla="*/ 4393983 w 4393983"/>
              <a:gd name="connsiteY0" fmla="*/ 773351 h 773351"/>
              <a:gd name="connsiteX1" fmla="*/ 4393983 w 4393983"/>
              <a:gd name="connsiteY1" fmla="*/ 0 h 773351"/>
              <a:gd name="connsiteX2" fmla="*/ 0 w 4393983"/>
              <a:gd name="connsiteY2" fmla="*/ 0 h 773351"/>
              <a:gd name="connsiteX3" fmla="*/ 0 w 4393983"/>
              <a:gd name="connsiteY3" fmla="*/ 773351 h 773351"/>
            </a:gdLst>
            <a:ahLst/>
            <a:cxnLst>
              <a:cxn ang="0">
                <a:pos x="connsiteX0" y="connsiteY0"/>
              </a:cxn>
              <a:cxn ang="0">
                <a:pos x="connsiteX1" y="connsiteY1"/>
              </a:cxn>
              <a:cxn ang="0">
                <a:pos x="connsiteX2" y="connsiteY2"/>
              </a:cxn>
              <a:cxn ang="0">
                <a:pos x="connsiteX3" y="connsiteY3"/>
              </a:cxn>
            </a:cxnLst>
            <a:rect l="l" t="t" r="r" b="b"/>
            <a:pathLst>
              <a:path w="4393983" h="773351">
                <a:moveTo>
                  <a:pt x="4393983" y="773351"/>
                </a:moveTo>
                <a:lnTo>
                  <a:pt x="4393983" y="0"/>
                </a:lnTo>
                <a:lnTo>
                  <a:pt x="0" y="0"/>
                </a:lnTo>
                <a:lnTo>
                  <a:pt x="0" y="773351"/>
                </a:lnTo>
                <a:close/>
              </a:path>
            </a:pathLst>
          </a:custGeom>
        </p:spPr>
      </p:pic>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GB"/>
              <a:t>Click to edit Master title style</a:t>
            </a:r>
            <a:endParaRPr lang="en-US"/>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A3CEC7E-9097-B8E8-85C0-CDDB2AE614D1}"/>
              </a:ext>
            </a:extLst>
          </p:cNvPr>
          <p:cNvPicPr>
            <a:picLocks noChangeAspect="1"/>
          </p:cNvPicPr>
          <p:nvPr userDrawn="1"/>
        </p:nvPicPr>
        <p:blipFill>
          <a:blip r:embed="rId6">
            <a:extLst>
              <a:ext uri="{96DAC541-7B7A-43D3-8B79-37D633B846F1}">
                <asvg:svgBlip xmlns:asvg="http://schemas.microsoft.com/office/drawing/2016/SVG/main" r:embed="rId7"/>
              </a:ext>
            </a:extLst>
          </a:blip>
          <a:srcRect r="50956"/>
          <a:stretch>
            <a:fillRect/>
          </a:stretch>
        </p:blipFill>
        <p:spPr>
          <a:xfrm>
            <a:off x="6471911" y="2707661"/>
            <a:ext cx="5744279" cy="766881"/>
          </a:xfrm>
          <a:custGeom>
            <a:avLst/>
            <a:gdLst>
              <a:gd name="connsiteX0" fmla="*/ 0 w 5744279"/>
              <a:gd name="connsiteY0" fmla="*/ 0 h 766881"/>
              <a:gd name="connsiteX1" fmla="*/ 5744279 w 5744279"/>
              <a:gd name="connsiteY1" fmla="*/ 0 h 766881"/>
              <a:gd name="connsiteX2" fmla="*/ 5744279 w 5744279"/>
              <a:gd name="connsiteY2" fmla="*/ 766881 h 766881"/>
              <a:gd name="connsiteX3" fmla="*/ 0 w 5744279"/>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744279" h="766881">
                <a:moveTo>
                  <a:pt x="0" y="0"/>
                </a:moveTo>
                <a:lnTo>
                  <a:pt x="5744279" y="0"/>
                </a:lnTo>
                <a:lnTo>
                  <a:pt x="5744279" y="766881"/>
                </a:lnTo>
                <a:lnTo>
                  <a:pt x="0" y="766881"/>
                </a:lnTo>
                <a:close/>
              </a:path>
            </a:pathLst>
          </a:custGeom>
        </p:spPr>
      </p:pic>
      <p:pic>
        <p:nvPicPr>
          <p:cNvPr id="13" name="Graphic 12">
            <a:extLst>
              <a:ext uri="{FF2B5EF4-FFF2-40B4-BE49-F238E27FC236}">
                <a16:creationId xmlns:a16="http://schemas.microsoft.com/office/drawing/2014/main" id="{96DCF26E-2BB7-CA60-73C4-CC02E6B54E83}"/>
              </a:ext>
            </a:extLst>
          </p:cNvPr>
          <p:cNvPicPr>
            <a:picLocks noChangeAspect="1"/>
          </p:cNvPicPr>
          <p:nvPr userDrawn="1"/>
        </p:nvPicPr>
        <p:blipFill>
          <a:blip r:embed="rId8">
            <a:extLst>
              <a:ext uri="{96DAC541-7B7A-43D3-8B79-37D633B846F1}">
                <asvg:svgBlip xmlns:asvg="http://schemas.microsoft.com/office/drawing/2016/SVG/main" r:embed="rId9"/>
              </a:ext>
            </a:extLst>
          </a:blip>
          <a:srcRect l="55255"/>
          <a:stretch>
            <a:fillRect/>
          </a:stretch>
        </p:blipFill>
        <p:spPr>
          <a:xfrm>
            <a:off x="-50829" y="2707661"/>
            <a:ext cx="5240777" cy="766881"/>
          </a:xfrm>
          <a:custGeom>
            <a:avLst/>
            <a:gdLst>
              <a:gd name="connsiteX0" fmla="*/ 0 w 5240777"/>
              <a:gd name="connsiteY0" fmla="*/ 0 h 766881"/>
              <a:gd name="connsiteX1" fmla="*/ 5240777 w 5240777"/>
              <a:gd name="connsiteY1" fmla="*/ 0 h 766881"/>
              <a:gd name="connsiteX2" fmla="*/ 5240777 w 5240777"/>
              <a:gd name="connsiteY2" fmla="*/ 766881 h 766881"/>
              <a:gd name="connsiteX3" fmla="*/ 0 w 5240777"/>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240777" h="766881">
                <a:moveTo>
                  <a:pt x="0" y="0"/>
                </a:moveTo>
                <a:lnTo>
                  <a:pt x="5240777" y="0"/>
                </a:lnTo>
                <a:lnTo>
                  <a:pt x="5240777" y="766881"/>
                </a:lnTo>
                <a:lnTo>
                  <a:pt x="0" y="766881"/>
                </a:lnTo>
                <a:close/>
              </a:path>
            </a:pathLst>
          </a:custGeom>
        </p:spPr>
      </p:pic>
      <p:sp>
        <p:nvSpPr>
          <p:cNvPr id="15" name="Oval 14">
            <a:extLst>
              <a:ext uri="{FF2B5EF4-FFF2-40B4-BE49-F238E27FC236}">
                <a16:creationId xmlns:a16="http://schemas.microsoft.com/office/drawing/2014/main" id="{70074BFB-1FF4-E27D-E273-B30A1A926B24}"/>
              </a:ext>
            </a:extLst>
          </p:cNvPr>
          <p:cNvSpPr/>
          <p:nvPr userDrawn="1"/>
        </p:nvSpPr>
        <p:spPr>
          <a:xfrm>
            <a:off x="4032611" y="2039801"/>
            <a:ext cx="1989036" cy="1989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7" name="Oval 16">
            <a:extLst>
              <a:ext uri="{FF2B5EF4-FFF2-40B4-BE49-F238E27FC236}">
                <a16:creationId xmlns:a16="http://schemas.microsoft.com/office/drawing/2014/main" id="{B714380A-B062-A581-202E-A9250F901047}"/>
              </a:ext>
            </a:extLst>
          </p:cNvPr>
          <p:cNvSpPr/>
          <p:nvPr userDrawn="1"/>
        </p:nvSpPr>
        <p:spPr>
          <a:xfrm>
            <a:off x="6170354" y="2039801"/>
            <a:ext cx="1989036" cy="1989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9" name="Oval 18">
            <a:extLst>
              <a:ext uri="{FF2B5EF4-FFF2-40B4-BE49-F238E27FC236}">
                <a16:creationId xmlns:a16="http://schemas.microsoft.com/office/drawing/2014/main" id="{172440E0-AFFD-74CD-6BF4-1208AAECF546}"/>
              </a:ext>
            </a:extLst>
          </p:cNvPr>
          <p:cNvSpPr/>
          <p:nvPr userDrawn="1"/>
        </p:nvSpPr>
        <p:spPr>
          <a:xfrm>
            <a:off x="6170354" y="4362518"/>
            <a:ext cx="1989036" cy="1989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1" name="Oval 20">
            <a:extLst>
              <a:ext uri="{FF2B5EF4-FFF2-40B4-BE49-F238E27FC236}">
                <a16:creationId xmlns:a16="http://schemas.microsoft.com/office/drawing/2014/main" id="{9DF24E9A-60F5-6DAB-FE7A-37F79F6F9AA9}"/>
              </a:ext>
            </a:extLst>
          </p:cNvPr>
          <p:cNvSpPr/>
          <p:nvPr userDrawn="1"/>
        </p:nvSpPr>
        <p:spPr>
          <a:xfrm>
            <a:off x="4032612" y="4362518"/>
            <a:ext cx="1989036" cy="1989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3" name="Freeform 16">
            <a:extLst>
              <a:ext uri="{FF2B5EF4-FFF2-40B4-BE49-F238E27FC236}">
                <a16:creationId xmlns:a16="http://schemas.microsoft.com/office/drawing/2014/main" id="{E4234E63-55EE-8BC8-D5B8-C9346AA39037}"/>
              </a:ext>
            </a:extLst>
          </p:cNvPr>
          <p:cNvSpPr/>
          <p:nvPr userDrawn="1"/>
        </p:nvSpPr>
        <p:spPr>
          <a:xfrm>
            <a:off x="624057" y="4000974"/>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8">
            <a:extLst>
              <a:ext uri="{FF2B5EF4-FFF2-40B4-BE49-F238E27FC236}">
                <a16:creationId xmlns:a16="http://schemas.microsoft.com/office/drawing/2014/main" id="{9F752DEF-757A-19B9-7805-B7A70E94C5F2}"/>
              </a:ext>
            </a:extLst>
          </p:cNvPr>
          <p:cNvSpPr/>
          <p:nvPr userDrawn="1"/>
        </p:nvSpPr>
        <p:spPr>
          <a:xfrm flipH="1">
            <a:off x="544607" y="2735191"/>
            <a:ext cx="80439" cy="1697503"/>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0">
            <a:extLst>
              <a:ext uri="{FF2B5EF4-FFF2-40B4-BE49-F238E27FC236}">
                <a16:creationId xmlns:a16="http://schemas.microsoft.com/office/drawing/2014/main" id="{6010C008-0418-12FF-A80A-05ECF85F5EB6}"/>
              </a:ext>
            </a:extLst>
          </p:cNvPr>
          <p:cNvSpPr/>
          <p:nvPr userDrawn="1"/>
        </p:nvSpPr>
        <p:spPr>
          <a:xfrm flipH="1">
            <a:off x="7620566" y="3973595"/>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9" name="Graphic 28">
            <a:extLst>
              <a:ext uri="{FF2B5EF4-FFF2-40B4-BE49-F238E27FC236}">
                <a16:creationId xmlns:a16="http://schemas.microsoft.com/office/drawing/2014/main" id="{59EEBCDC-BA3F-5868-75D6-7EB2B87115CB}"/>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59986"/>
          <a:stretch>
            <a:fillRect/>
          </a:stretch>
        </p:blipFill>
        <p:spPr>
          <a:xfrm>
            <a:off x="0" y="1420643"/>
            <a:ext cx="1014082" cy="1648983"/>
          </a:xfrm>
          <a:custGeom>
            <a:avLst/>
            <a:gdLst>
              <a:gd name="connsiteX0" fmla="*/ 0 w 1014082"/>
              <a:gd name="connsiteY0" fmla="*/ 0 h 1648983"/>
              <a:gd name="connsiteX1" fmla="*/ 1014082 w 1014082"/>
              <a:gd name="connsiteY1" fmla="*/ 0 h 1648983"/>
              <a:gd name="connsiteX2" fmla="*/ 1014082 w 1014082"/>
              <a:gd name="connsiteY2" fmla="*/ 1648983 h 1648983"/>
              <a:gd name="connsiteX3" fmla="*/ 0 w 1014082"/>
              <a:gd name="connsiteY3" fmla="*/ 1648983 h 1648983"/>
            </a:gdLst>
            <a:ahLst/>
            <a:cxnLst>
              <a:cxn ang="0">
                <a:pos x="connsiteX0" y="connsiteY0"/>
              </a:cxn>
              <a:cxn ang="0">
                <a:pos x="connsiteX1" y="connsiteY1"/>
              </a:cxn>
              <a:cxn ang="0">
                <a:pos x="connsiteX2" y="connsiteY2"/>
              </a:cxn>
              <a:cxn ang="0">
                <a:pos x="connsiteX3" y="connsiteY3"/>
              </a:cxn>
            </a:cxnLst>
            <a:rect l="l" t="t" r="r" b="b"/>
            <a:pathLst>
              <a:path w="1014082" h="1648983">
                <a:moveTo>
                  <a:pt x="0" y="0"/>
                </a:moveTo>
                <a:lnTo>
                  <a:pt x="1014082" y="0"/>
                </a:lnTo>
                <a:lnTo>
                  <a:pt x="1014082" y="1648983"/>
                </a:lnTo>
                <a:lnTo>
                  <a:pt x="0" y="1648983"/>
                </a:lnTo>
                <a:close/>
              </a:path>
            </a:pathLst>
          </a:custGeom>
        </p:spPr>
      </p:pic>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45" name="Picture Placeholder 42">
            <a:extLst>
              <a:ext uri="{FF2B5EF4-FFF2-40B4-BE49-F238E27FC236}">
                <a16:creationId xmlns:a16="http://schemas.microsoft.com/office/drawing/2014/main" id="{085DE0BA-CA08-ED26-0A53-02D6FB619788}"/>
              </a:ext>
            </a:extLst>
          </p:cNvPr>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GB"/>
              <a:t>Click icon to add picture</a:t>
            </a:r>
            <a:endParaRPr lang="en-US"/>
          </a:p>
        </p:txBody>
      </p:sp>
      <p:sp>
        <p:nvSpPr>
          <p:cNvPr id="46" name="Picture Placeholder 42">
            <a:extLst>
              <a:ext uri="{FF2B5EF4-FFF2-40B4-BE49-F238E27FC236}">
                <a16:creationId xmlns:a16="http://schemas.microsoft.com/office/drawing/2014/main" id="{70F05177-1747-10FB-B022-0A36F8F91931}"/>
              </a:ext>
            </a:extLst>
          </p:cNvPr>
          <p:cNvSpPr>
            <a:spLocks noGrp="1"/>
          </p:cNvSpPr>
          <p:nvPr>
            <p:ph type="pic" sz="quarter" idx="15"/>
          </p:nvPr>
        </p:nvSpPr>
        <p:spPr>
          <a:xfrm>
            <a:off x="6469928" y="2339375"/>
            <a:ext cx="1389888" cy="1389888"/>
          </a:xfrm>
          <a:prstGeom prst="ellipse">
            <a:avLst/>
          </a:prstGeom>
          <a:solidFill>
            <a:schemeClr val="bg1">
              <a:lumMod val="95000"/>
            </a:schemeClr>
          </a:solidFill>
        </p:spPr>
        <p:txBody>
          <a:bodyPr anchor="ctr">
            <a:normAutofit/>
          </a:bodyPr>
          <a:lstStyle>
            <a:lvl1pPr marL="0" indent="0" algn="ctr">
              <a:buNone/>
              <a:defRPr sz="800"/>
            </a:lvl1pPr>
          </a:lstStyle>
          <a:p>
            <a:r>
              <a:rPr lang="en-GB"/>
              <a:t>Click icon to add picture</a:t>
            </a:r>
            <a:endParaRPr lang="en-US"/>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1126514" y="5064875"/>
            <a:ext cx="2788920" cy="365760"/>
          </a:xfrm>
        </p:spPr>
        <p:txBody>
          <a:bodyPr>
            <a:normAutofit/>
          </a:bodyPr>
          <a:lstStyle>
            <a:lvl1pPr marL="0" indent="0" algn="r">
              <a:lnSpc>
                <a:spcPct val="100000"/>
              </a:lnSpc>
              <a:spcBef>
                <a:spcPts val="0"/>
              </a:spcBef>
              <a:buNone/>
              <a:defRPr sz="1800"/>
            </a:lvl1pPr>
          </a:lstStyle>
          <a:p>
            <a:pPr lvl="0"/>
            <a:r>
              <a:rPr lang="en-GB"/>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271823" y="5032014"/>
            <a:ext cx="2788920" cy="365760"/>
          </a:xfrm>
        </p:spPr>
        <p:txBody>
          <a:bodyPr>
            <a:normAutofit/>
          </a:bodyPr>
          <a:lstStyle>
            <a:lvl1pPr marL="0" indent="0" algn="l">
              <a:lnSpc>
                <a:spcPct val="100000"/>
              </a:lnSpc>
              <a:spcBef>
                <a:spcPts val="0"/>
              </a:spcBef>
              <a:buNone/>
              <a:defRPr sz="1800"/>
            </a:lvl1pPr>
          </a:lstStyle>
          <a:p>
            <a:pPr lvl="0"/>
            <a:r>
              <a:rPr lang="en-GB"/>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1126515" y="2795265"/>
            <a:ext cx="2788920" cy="365760"/>
          </a:xfrm>
        </p:spPr>
        <p:txBody>
          <a:bodyPr>
            <a:normAutofit/>
          </a:bodyPr>
          <a:lstStyle>
            <a:lvl1pPr marL="0" indent="0" algn="r">
              <a:lnSpc>
                <a:spcPct val="100000"/>
              </a:lnSpc>
              <a:spcBef>
                <a:spcPts val="0"/>
              </a:spcBef>
              <a:buNone/>
              <a:defRPr sz="1800"/>
            </a:lvl1pPr>
          </a:lstStyle>
          <a:p>
            <a:pPr lvl="0"/>
            <a:r>
              <a:rPr lang="en-GB"/>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8271823" y="2794678"/>
            <a:ext cx="2788920" cy="365760"/>
          </a:xfrm>
        </p:spPr>
        <p:txBody>
          <a:bodyPr>
            <a:normAutofit/>
          </a:bodyPr>
          <a:lstStyle>
            <a:lvl1pPr marL="0" indent="0" algn="l">
              <a:lnSpc>
                <a:spcPct val="100000"/>
              </a:lnSpc>
              <a:spcBef>
                <a:spcPts val="0"/>
              </a:spcBef>
              <a:buNone/>
              <a:defRPr sz="1800"/>
            </a:lvl1pPr>
          </a:lstStyle>
          <a:p>
            <a:pPr lvl="0"/>
            <a:r>
              <a:rPr lang="en-GB"/>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1098143" y="3085049"/>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8280067" y="3086146"/>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GB"/>
              <a:t>Click icon to add picture</a:t>
            </a:r>
            <a:endParaRPr lang="en-US"/>
          </a:p>
        </p:txBody>
      </p:sp>
      <p:sp>
        <p:nvSpPr>
          <p:cNvPr id="73" name="Picture Placeholder 42">
            <a:extLst>
              <a:ext uri="{FF2B5EF4-FFF2-40B4-BE49-F238E27FC236}">
                <a16:creationId xmlns:a16="http://schemas.microsoft.com/office/drawing/2014/main" id="{BA07108E-6273-D8A7-4270-9E51F53721B6}"/>
              </a:ext>
            </a:extLst>
          </p:cNvPr>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GB"/>
              <a:t>Click icon to add picture</a:t>
            </a:r>
            <a:endParaRPr lang="en-US"/>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284732" y="5337865"/>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1107814" y="5335932"/>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3" name="Footer Placeholder 2">
            <a:extLst>
              <a:ext uri="{FF2B5EF4-FFF2-40B4-BE49-F238E27FC236}">
                <a16:creationId xmlns:a16="http://schemas.microsoft.com/office/drawing/2014/main" id="{6CC414FD-C705-79D9-78A9-63DB36DC2A3B}"/>
              </a:ext>
            </a:extLst>
          </p:cNvPr>
          <p:cNvSpPr>
            <a:spLocks noGrp="1"/>
          </p:cNvSpPr>
          <p:nvPr>
            <p:ph type="ftr" sz="quarter" idx="26"/>
          </p:nvPr>
        </p:nvSpPr>
        <p:spPr/>
        <p:txBody>
          <a:bodyPr/>
          <a:lstStyle/>
          <a:p>
            <a:endParaRPr lang="en-US"/>
          </a:p>
        </p:txBody>
      </p:sp>
      <p:sp>
        <p:nvSpPr>
          <p:cNvPr id="7" name="Slide Number Placeholder 6">
            <a:extLst>
              <a:ext uri="{FF2B5EF4-FFF2-40B4-BE49-F238E27FC236}">
                <a16:creationId xmlns:a16="http://schemas.microsoft.com/office/drawing/2014/main" id="{3DDD574B-2DC0-07BF-5573-0917979F78EA}"/>
              </a:ext>
            </a:extLst>
          </p:cNvPr>
          <p:cNvSpPr>
            <a:spLocks noGrp="1"/>
          </p:cNvSpPr>
          <p:nvPr>
            <p:ph type="sldNum" sz="quarter" idx="27"/>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228178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 x8">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5B61940-E61B-59FA-753F-E3122D288C5B}"/>
              </a:ext>
            </a:extLst>
          </p:cNvPr>
          <p:cNvSpPr/>
          <p:nvPr userDrawn="1"/>
        </p:nvSpPr>
        <p:spPr>
          <a:xfrm>
            <a:off x="1314365" y="1922787"/>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9" name="Oval 8">
            <a:extLst>
              <a:ext uri="{FF2B5EF4-FFF2-40B4-BE49-F238E27FC236}">
                <a16:creationId xmlns:a16="http://schemas.microsoft.com/office/drawing/2014/main" id="{148AA701-7A67-C49D-4314-407AF753DDE7}"/>
              </a:ext>
            </a:extLst>
          </p:cNvPr>
          <p:cNvSpPr/>
          <p:nvPr userDrawn="1"/>
        </p:nvSpPr>
        <p:spPr>
          <a:xfrm>
            <a:off x="3895640" y="1922787"/>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4" name="Oval 13">
            <a:extLst>
              <a:ext uri="{FF2B5EF4-FFF2-40B4-BE49-F238E27FC236}">
                <a16:creationId xmlns:a16="http://schemas.microsoft.com/office/drawing/2014/main" id="{7CC8E6E4-F551-385C-FB82-E0DC1F41683A}"/>
              </a:ext>
            </a:extLst>
          </p:cNvPr>
          <p:cNvSpPr/>
          <p:nvPr userDrawn="1"/>
        </p:nvSpPr>
        <p:spPr>
          <a:xfrm>
            <a:off x="6476915" y="1922787"/>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8" name="Oval 17">
            <a:extLst>
              <a:ext uri="{FF2B5EF4-FFF2-40B4-BE49-F238E27FC236}">
                <a16:creationId xmlns:a16="http://schemas.microsoft.com/office/drawing/2014/main" id="{D29C42C5-603C-FCCB-D730-0AD61CFA4CC2}"/>
              </a:ext>
            </a:extLst>
          </p:cNvPr>
          <p:cNvSpPr/>
          <p:nvPr userDrawn="1"/>
        </p:nvSpPr>
        <p:spPr>
          <a:xfrm>
            <a:off x="9058190" y="1922787"/>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3200" b="0">
                <a:noFill/>
              </a:defRPr>
            </a:lvl1pPr>
          </a:lstStyle>
          <a:p>
            <a:pPr lvl="0"/>
            <a:r>
              <a:rPr lang="en-US"/>
              <a:t>X</a:t>
            </a:r>
          </a:p>
        </p:txBody>
      </p:sp>
      <p:sp>
        <p:nvSpPr>
          <p:cNvPr id="45" name="Picture Placeholder 42">
            <a:extLst>
              <a:ext uri="{FF2B5EF4-FFF2-40B4-BE49-F238E27FC236}">
                <a16:creationId xmlns:a16="http://schemas.microsoft.com/office/drawing/2014/main" id="{085DE0BA-CA08-ED26-0A53-02D6FB619788}"/>
              </a:ext>
            </a:extLst>
          </p:cNvPr>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GB"/>
              <a:t>Click icon to add picture</a:t>
            </a:r>
            <a:endParaRPr lang="en-US"/>
          </a:p>
        </p:txBody>
      </p:sp>
      <p:sp>
        <p:nvSpPr>
          <p:cNvPr id="46" name="Picture Placeholder 42">
            <a:extLst>
              <a:ext uri="{FF2B5EF4-FFF2-40B4-BE49-F238E27FC236}">
                <a16:creationId xmlns:a16="http://schemas.microsoft.com/office/drawing/2014/main" id="{70F05177-1747-10FB-B022-0A36F8F91931}"/>
              </a:ext>
            </a:extLst>
          </p:cNvPr>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anchor="ctr">
            <a:normAutofit/>
          </a:bodyPr>
          <a:lstStyle>
            <a:lvl1pPr marL="0" indent="0" algn="ctr">
              <a:buNone/>
              <a:defRPr sz="800"/>
            </a:lvl1pPr>
          </a:lstStyle>
          <a:p>
            <a:r>
              <a:rPr lang="en-GB"/>
              <a:t>Click icon to add picture</a:t>
            </a:r>
            <a:endParaRPr lang="en-US"/>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6053328" y="3575304"/>
            <a:ext cx="2441448" cy="365760"/>
          </a:xfrm>
        </p:spPr>
        <p:txBody>
          <a:bodyPr>
            <a:noAutofit/>
          </a:bodyPr>
          <a:lstStyle>
            <a:lvl1pPr marL="0" indent="0" algn="ctr">
              <a:lnSpc>
                <a:spcPct val="100000"/>
              </a:lnSpc>
              <a:spcBef>
                <a:spcPts val="0"/>
              </a:spcBef>
              <a:buNone/>
              <a:defRPr sz="1600"/>
            </a:lvl1pPr>
          </a:lstStyle>
          <a:p>
            <a:pPr lvl="0"/>
            <a:r>
              <a:rPr lang="en-GB"/>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631936" y="3575304"/>
            <a:ext cx="2441448" cy="365760"/>
          </a:xfrm>
        </p:spPr>
        <p:txBody>
          <a:bodyPr>
            <a:noAutofit/>
          </a:bodyPr>
          <a:lstStyle>
            <a:lvl1pPr marL="0" indent="0" algn="ctr">
              <a:lnSpc>
                <a:spcPct val="100000"/>
              </a:lnSpc>
              <a:spcBef>
                <a:spcPts val="0"/>
              </a:spcBef>
              <a:buNone/>
              <a:defRPr sz="1600"/>
            </a:lvl1pPr>
          </a:lstStyle>
          <a:p>
            <a:pPr lvl="0"/>
            <a:r>
              <a:rPr lang="en-GB"/>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886968" y="3575304"/>
            <a:ext cx="2441448" cy="365760"/>
          </a:xfrm>
        </p:spPr>
        <p:txBody>
          <a:bodyPr>
            <a:noAutofit/>
          </a:bodyPr>
          <a:lstStyle>
            <a:lvl1pPr marL="0" indent="0" algn="ctr">
              <a:lnSpc>
                <a:spcPct val="100000"/>
              </a:lnSpc>
              <a:spcBef>
                <a:spcPts val="0"/>
              </a:spcBef>
              <a:buNone/>
              <a:defRPr sz="1600"/>
            </a:lvl1pPr>
          </a:lstStyle>
          <a:p>
            <a:pPr lvl="0"/>
            <a:r>
              <a:rPr lang="en-GB"/>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3474720" y="3575304"/>
            <a:ext cx="2441448" cy="365760"/>
          </a:xfrm>
        </p:spPr>
        <p:txBody>
          <a:bodyPr>
            <a:noAutofit/>
          </a:bodyPr>
          <a:lstStyle>
            <a:lvl1pPr marL="0" indent="0" algn="ctr">
              <a:lnSpc>
                <a:spcPct val="100000"/>
              </a:lnSpc>
              <a:spcBef>
                <a:spcPts val="0"/>
              </a:spcBef>
              <a:buNone/>
              <a:defRPr sz="1600"/>
            </a:lvl1pPr>
          </a:lstStyle>
          <a:p>
            <a:pPr lvl="0"/>
            <a:r>
              <a:rPr lang="en-GB"/>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88696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3474720"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GB"/>
              <a:t>Click icon to add picture</a:t>
            </a:r>
            <a:endParaRPr lang="en-US"/>
          </a:p>
        </p:txBody>
      </p:sp>
      <p:sp>
        <p:nvSpPr>
          <p:cNvPr id="73" name="Picture Placeholder 42">
            <a:extLst>
              <a:ext uri="{FF2B5EF4-FFF2-40B4-BE49-F238E27FC236}">
                <a16:creationId xmlns:a16="http://schemas.microsoft.com/office/drawing/2014/main" id="{BA07108E-6273-D8A7-4270-9E51F53721B6}"/>
              </a:ext>
            </a:extLst>
          </p:cNvPr>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GB"/>
              <a:t>Click icon to add picture</a:t>
            </a:r>
            <a:endParaRPr lang="en-US"/>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631936"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605332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a:lstStyle/>
          <a:p>
            <a:r>
              <a:rPr lang="en-GB"/>
              <a:t>Click to edit Master title style</a:t>
            </a:r>
            <a:endParaRPr lang="en-US"/>
          </a:p>
        </p:txBody>
      </p:sp>
      <p:sp>
        <p:nvSpPr>
          <p:cNvPr id="24" name="Oval 23">
            <a:extLst>
              <a:ext uri="{FF2B5EF4-FFF2-40B4-BE49-F238E27FC236}">
                <a16:creationId xmlns:a16="http://schemas.microsoft.com/office/drawing/2014/main" id="{DCCCB2D5-E906-485E-2E26-F407AF7990EE}"/>
              </a:ext>
            </a:extLst>
          </p:cNvPr>
          <p:cNvSpPr/>
          <p:nvPr userDrawn="1"/>
        </p:nvSpPr>
        <p:spPr>
          <a:xfrm>
            <a:off x="1314365" y="4348233"/>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6" name="Oval 25">
            <a:extLst>
              <a:ext uri="{FF2B5EF4-FFF2-40B4-BE49-F238E27FC236}">
                <a16:creationId xmlns:a16="http://schemas.microsoft.com/office/drawing/2014/main" id="{608273C2-3AD4-6120-E47A-26DB07BBD95D}"/>
              </a:ext>
            </a:extLst>
          </p:cNvPr>
          <p:cNvSpPr/>
          <p:nvPr userDrawn="1"/>
        </p:nvSpPr>
        <p:spPr>
          <a:xfrm>
            <a:off x="3895640" y="4348233"/>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8" name="Oval 27">
            <a:extLst>
              <a:ext uri="{FF2B5EF4-FFF2-40B4-BE49-F238E27FC236}">
                <a16:creationId xmlns:a16="http://schemas.microsoft.com/office/drawing/2014/main" id="{52F43D3C-5856-8C0F-0F96-72BD06ABE36F}"/>
              </a:ext>
            </a:extLst>
          </p:cNvPr>
          <p:cNvSpPr/>
          <p:nvPr userDrawn="1"/>
        </p:nvSpPr>
        <p:spPr>
          <a:xfrm>
            <a:off x="6476915" y="4348233"/>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30" name="Oval 29">
            <a:extLst>
              <a:ext uri="{FF2B5EF4-FFF2-40B4-BE49-F238E27FC236}">
                <a16:creationId xmlns:a16="http://schemas.microsoft.com/office/drawing/2014/main" id="{9185EECC-2E1F-A706-B285-3F50DE4E325D}"/>
              </a:ext>
            </a:extLst>
          </p:cNvPr>
          <p:cNvSpPr/>
          <p:nvPr userDrawn="1"/>
        </p:nvSpPr>
        <p:spPr>
          <a:xfrm>
            <a:off x="9058190" y="4348233"/>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31" name="Picture Placeholder 42">
            <a:extLst>
              <a:ext uri="{FF2B5EF4-FFF2-40B4-BE49-F238E27FC236}">
                <a16:creationId xmlns:a16="http://schemas.microsoft.com/office/drawing/2014/main" id="{68BB68C2-C6BF-C6F9-8006-0D20E4119CDC}"/>
              </a:ext>
            </a:extLst>
          </p:cNvPr>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anchor="ctr">
            <a:normAutofit/>
          </a:bodyPr>
          <a:lstStyle>
            <a:lvl1pPr marL="0" indent="0" algn="ctr">
              <a:buNone/>
              <a:defRPr sz="800"/>
            </a:lvl1pPr>
          </a:lstStyle>
          <a:p>
            <a:r>
              <a:rPr lang="en-GB"/>
              <a:t>Click icon to add picture</a:t>
            </a:r>
            <a:endParaRPr lang="en-US"/>
          </a:p>
        </p:txBody>
      </p:sp>
      <p:sp>
        <p:nvSpPr>
          <p:cNvPr id="32" name="Picture Placeholder 42">
            <a:extLst>
              <a:ext uri="{FF2B5EF4-FFF2-40B4-BE49-F238E27FC236}">
                <a16:creationId xmlns:a16="http://schemas.microsoft.com/office/drawing/2014/main" id="{7ED2CB41-D537-2DB4-7393-38B54A68A24F}"/>
              </a:ext>
            </a:extLst>
          </p:cNvPr>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anchor="ctr">
            <a:normAutofit/>
          </a:bodyPr>
          <a:lstStyle>
            <a:lvl1pPr marL="0" indent="0" algn="ctr">
              <a:buNone/>
              <a:defRPr sz="800"/>
            </a:lvl1pPr>
          </a:lstStyle>
          <a:p>
            <a:r>
              <a:rPr lang="en-GB"/>
              <a:t>Click icon to add picture</a:t>
            </a:r>
            <a:endParaRPr lang="en-US"/>
          </a:p>
        </p:txBody>
      </p:sp>
      <p:sp>
        <p:nvSpPr>
          <p:cNvPr id="33" name="Text Placeholder 47">
            <a:extLst>
              <a:ext uri="{FF2B5EF4-FFF2-40B4-BE49-F238E27FC236}">
                <a16:creationId xmlns:a16="http://schemas.microsoft.com/office/drawing/2014/main" id="{BBFB738A-B417-1ECD-CD63-3482F41BC56C}"/>
              </a:ext>
            </a:extLst>
          </p:cNvPr>
          <p:cNvSpPr>
            <a:spLocks noGrp="1"/>
          </p:cNvSpPr>
          <p:nvPr>
            <p:ph type="body" sz="quarter" idx="28"/>
          </p:nvPr>
        </p:nvSpPr>
        <p:spPr>
          <a:xfrm>
            <a:off x="6053328" y="6000750"/>
            <a:ext cx="2441448" cy="365760"/>
          </a:xfrm>
        </p:spPr>
        <p:txBody>
          <a:bodyPr>
            <a:noAutofit/>
          </a:bodyPr>
          <a:lstStyle>
            <a:lvl1pPr marL="0" indent="0" algn="ctr">
              <a:lnSpc>
                <a:spcPct val="100000"/>
              </a:lnSpc>
              <a:spcBef>
                <a:spcPts val="0"/>
              </a:spcBef>
              <a:buNone/>
              <a:defRPr sz="1600"/>
            </a:lvl1pPr>
          </a:lstStyle>
          <a:p>
            <a:pPr lvl="0"/>
            <a:r>
              <a:rPr lang="en-GB"/>
              <a:t>Click to edit Master text styles</a:t>
            </a:r>
          </a:p>
        </p:txBody>
      </p:sp>
      <p:sp>
        <p:nvSpPr>
          <p:cNvPr id="34" name="Text Placeholder 47">
            <a:extLst>
              <a:ext uri="{FF2B5EF4-FFF2-40B4-BE49-F238E27FC236}">
                <a16:creationId xmlns:a16="http://schemas.microsoft.com/office/drawing/2014/main" id="{2D5357B5-C3E2-7F93-1D38-5A371EEEF566}"/>
              </a:ext>
            </a:extLst>
          </p:cNvPr>
          <p:cNvSpPr>
            <a:spLocks noGrp="1"/>
          </p:cNvSpPr>
          <p:nvPr>
            <p:ph type="body" sz="quarter" idx="29"/>
          </p:nvPr>
        </p:nvSpPr>
        <p:spPr>
          <a:xfrm>
            <a:off x="8631936" y="6000750"/>
            <a:ext cx="2441448" cy="365760"/>
          </a:xfrm>
        </p:spPr>
        <p:txBody>
          <a:bodyPr>
            <a:noAutofit/>
          </a:bodyPr>
          <a:lstStyle>
            <a:lvl1pPr marL="0" indent="0" algn="ctr">
              <a:lnSpc>
                <a:spcPct val="100000"/>
              </a:lnSpc>
              <a:spcBef>
                <a:spcPts val="0"/>
              </a:spcBef>
              <a:buNone/>
              <a:defRPr sz="1600"/>
            </a:lvl1pPr>
          </a:lstStyle>
          <a:p>
            <a:pPr lvl="0"/>
            <a:r>
              <a:rPr lang="en-GB"/>
              <a:t>Click to edit Master text styles</a:t>
            </a:r>
          </a:p>
        </p:txBody>
      </p:sp>
      <p:sp>
        <p:nvSpPr>
          <p:cNvPr id="35" name="Text Placeholder 47">
            <a:extLst>
              <a:ext uri="{FF2B5EF4-FFF2-40B4-BE49-F238E27FC236}">
                <a16:creationId xmlns:a16="http://schemas.microsoft.com/office/drawing/2014/main" id="{F3A2EC5D-9943-7E84-56FB-B58A67C05507}"/>
              </a:ext>
            </a:extLst>
          </p:cNvPr>
          <p:cNvSpPr>
            <a:spLocks noGrp="1"/>
          </p:cNvSpPr>
          <p:nvPr>
            <p:ph type="body" sz="quarter" idx="30"/>
          </p:nvPr>
        </p:nvSpPr>
        <p:spPr>
          <a:xfrm>
            <a:off x="886968" y="6000750"/>
            <a:ext cx="2441448" cy="365760"/>
          </a:xfrm>
        </p:spPr>
        <p:txBody>
          <a:bodyPr>
            <a:noAutofit/>
          </a:bodyPr>
          <a:lstStyle>
            <a:lvl1pPr marL="0" indent="0" algn="ctr">
              <a:lnSpc>
                <a:spcPct val="100000"/>
              </a:lnSpc>
              <a:spcBef>
                <a:spcPts val="0"/>
              </a:spcBef>
              <a:buNone/>
              <a:defRPr sz="1600"/>
            </a:lvl1pPr>
          </a:lstStyle>
          <a:p>
            <a:pPr lvl="0"/>
            <a:r>
              <a:rPr lang="en-GB"/>
              <a:t>Click to edit Master text styles</a:t>
            </a:r>
          </a:p>
        </p:txBody>
      </p:sp>
      <p:sp>
        <p:nvSpPr>
          <p:cNvPr id="36" name="Text Placeholder 47">
            <a:extLst>
              <a:ext uri="{FF2B5EF4-FFF2-40B4-BE49-F238E27FC236}">
                <a16:creationId xmlns:a16="http://schemas.microsoft.com/office/drawing/2014/main" id="{DE78D7B0-18B2-66C2-EA4E-90629F60BFAC}"/>
              </a:ext>
            </a:extLst>
          </p:cNvPr>
          <p:cNvSpPr>
            <a:spLocks noGrp="1"/>
          </p:cNvSpPr>
          <p:nvPr>
            <p:ph type="body" sz="quarter" idx="31"/>
          </p:nvPr>
        </p:nvSpPr>
        <p:spPr>
          <a:xfrm>
            <a:off x="3474720" y="6000750"/>
            <a:ext cx="2441448" cy="365760"/>
          </a:xfrm>
        </p:spPr>
        <p:txBody>
          <a:bodyPr>
            <a:noAutofit/>
          </a:bodyPr>
          <a:lstStyle>
            <a:lvl1pPr marL="0" indent="0" algn="ctr">
              <a:lnSpc>
                <a:spcPct val="100000"/>
              </a:lnSpc>
              <a:spcBef>
                <a:spcPts val="0"/>
              </a:spcBef>
              <a:buNone/>
              <a:defRPr sz="1600"/>
            </a:lvl1pPr>
          </a:lstStyle>
          <a:p>
            <a:pPr lvl="0"/>
            <a:r>
              <a:rPr lang="en-GB"/>
              <a:t>Click to edit Master text styles</a:t>
            </a:r>
          </a:p>
        </p:txBody>
      </p:sp>
      <p:sp>
        <p:nvSpPr>
          <p:cNvPr id="37" name="Text Placeholder 47">
            <a:extLst>
              <a:ext uri="{FF2B5EF4-FFF2-40B4-BE49-F238E27FC236}">
                <a16:creationId xmlns:a16="http://schemas.microsoft.com/office/drawing/2014/main" id="{A171817E-40B4-8D03-2F00-07A0200ABC8F}"/>
              </a:ext>
            </a:extLst>
          </p:cNvPr>
          <p:cNvSpPr>
            <a:spLocks noGrp="1"/>
          </p:cNvSpPr>
          <p:nvPr>
            <p:ph type="body" sz="quarter" idx="32"/>
          </p:nvPr>
        </p:nvSpPr>
        <p:spPr>
          <a:xfrm>
            <a:off x="88696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38" name="Text Placeholder 47">
            <a:extLst>
              <a:ext uri="{FF2B5EF4-FFF2-40B4-BE49-F238E27FC236}">
                <a16:creationId xmlns:a16="http://schemas.microsoft.com/office/drawing/2014/main" id="{7CB4D57A-D57F-A9A7-E242-62A0EFB9034B}"/>
              </a:ext>
            </a:extLst>
          </p:cNvPr>
          <p:cNvSpPr>
            <a:spLocks noGrp="1"/>
          </p:cNvSpPr>
          <p:nvPr>
            <p:ph type="body" sz="quarter" idx="33"/>
          </p:nvPr>
        </p:nvSpPr>
        <p:spPr>
          <a:xfrm>
            <a:off x="3474720"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39" name="Picture Placeholder 42">
            <a:extLst>
              <a:ext uri="{FF2B5EF4-FFF2-40B4-BE49-F238E27FC236}">
                <a16:creationId xmlns:a16="http://schemas.microsoft.com/office/drawing/2014/main" id="{CABD2581-C1DD-BCD8-B303-D442E2826A57}"/>
              </a:ext>
            </a:extLst>
          </p:cNvPr>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anchor="ctr">
            <a:normAutofit/>
          </a:bodyPr>
          <a:lstStyle>
            <a:lvl1pPr marL="0" indent="0" algn="ctr">
              <a:buNone/>
              <a:defRPr sz="800"/>
            </a:lvl1pPr>
          </a:lstStyle>
          <a:p>
            <a:r>
              <a:rPr lang="en-GB"/>
              <a:t>Click icon to add picture</a:t>
            </a:r>
            <a:endParaRPr lang="en-US"/>
          </a:p>
        </p:txBody>
      </p:sp>
      <p:sp>
        <p:nvSpPr>
          <p:cNvPr id="40" name="Picture Placeholder 42">
            <a:extLst>
              <a:ext uri="{FF2B5EF4-FFF2-40B4-BE49-F238E27FC236}">
                <a16:creationId xmlns:a16="http://schemas.microsoft.com/office/drawing/2014/main" id="{69C46305-033A-D1D0-006B-CA534D171213}"/>
              </a:ext>
            </a:extLst>
          </p:cNvPr>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anchor="ctr">
            <a:normAutofit/>
          </a:bodyPr>
          <a:lstStyle>
            <a:lvl1pPr marL="0" indent="0" algn="ctr">
              <a:buNone/>
              <a:defRPr sz="800"/>
            </a:lvl1pPr>
          </a:lstStyle>
          <a:p>
            <a:r>
              <a:rPr lang="en-GB"/>
              <a:t>Click icon to add picture</a:t>
            </a:r>
            <a:endParaRPr lang="en-US"/>
          </a:p>
        </p:txBody>
      </p:sp>
      <p:sp>
        <p:nvSpPr>
          <p:cNvPr id="41" name="Text Placeholder 47">
            <a:extLst>
              <a:ext uri="{FF2B5EF4-FFF2-40B4-BE49-F238E27FC236}">
                <a16:creationId xmlns:a16="http://schemas.microsoft.com/office/drawing/2014/main" id="{8A2F0738-422D-8670-FFDD-4DD9CC8579DC}"/>
              </a:ext>
            </a:extLst>
          </p:cNvPr>
          <p:cNvSpPr>
            <a:spLocks noGrp="1"/>
          </p:cNvSpPr>
          <p:nvPr>
            <p:ph type="body" sz="quarter" idx="36"/>
          </p:nvPr>
        </p:nvSpPr>
        <p:spPr>
          <a:xfrm>
            <a:off x="8631936"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42" name="Text Placeholder 47">
            <a:extLst>
              <a:ext uri="{FF2B5EF4-FFF2-40B4-BE49-F238E27FC236}">
                <a16:creationId xmlns:a16="http://schemas.microsoft.com/office/drawing/2014/main" id="{83236D35-4927-EB6F-1700-660A0790337E}"/>
              </a:ext>
            </a:extLst>
          </p:cNvPr>
          <p:cNvSpPr>
            <a:spLocks noGrp="1"/>
          </p:cNvSpPr>
          <p:nvPr>
            <p:ph type="body" sz="quarter" idx="37"/>
          </p:nvPr>
        </p:nvSpPr>
        <p:spPr>
          <a:xfrm>
            <a:off x="605332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GB"/>
              <a:t>Click to edit Master text styles</a:t>
            </a:r>
          </a:p>
        </p:txBody>
      </p:sp>
      <p:sp>
        <p:nvSpPr>
          <p:cNvPr id="5" name="Slide Number Placeholder 4">
            <a:extLst>
              <a:ext uri="{FF2B5EF4-FFF2-40B4-BE49-F238E27FC236}">
                <a16:creationId xmlns:a16="http://schemas.microsoft.com/office/drawing/2014/main" id="{B5F9D1D0-8763-3145-447C-B59E4A8FC6EC}"/>
              </a:ext>
            </a:extLst>
          </p:cNvPr>
          <p:cNvSpPr>
            <a:spLocks noGrp="1"/>
          </p:cNvSpPr>
          <p:nvPr>
            <p:ph type="sldNum" sz="quarter" idx="39"/>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4588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1E197C-8454-08AA-A652-357480D98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13530FAC-6DFA-F32C-E62D-5C32C06A02DC}"/>
              </a:ext>
            </a:extLst>
          </p:cNvPr>
          <p:cNvSpPr>
            <a:spLocks noGrp="1"/>
          </p:cNvSpPr>
          <p:nvPr>
            <p:ph type="ftr" sz="quarter" idx="3"/>
          </p:nvPr>
        </p:nvSpPr>
        <p:spPr>
          <a:xfrm>
            <a:off x="732271" y="623443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7B62FF-DCC3-B0E5-E9C3-736A708235A7}"/>
              </a:ext>
            </a:extLst>
          </p:cNvPr>
          <p:cNvSpPr>
            <a:spLocks noGrp="1"/>
          </p:cNvSpPr>
          <p:nvPr>
            <p:ph type="sldNum" sz="quarter" idx="4"/>
          </p:nvPr>
        </p:nvSpPr>
        <p:spPr>
          <a:xfrm>
            <a:off x="1651903" y="809244"/>
            <a:ext cx="941832" cy="621792"/>
          </a:xfrm>
          <a:prstGeom prst="rect">
            <a:avLst/>
          </a:prstGeom>
        </p:spPr>
        <p:txBody>
          <a:bodyPr vert="horz" lIns="91440" tIns="45720" rIns="91440" bIns="45720" rtlCol="0" anchor="ctr"/>
          <a:lstStyle>
            <a:lvl1pPr algn="ctr">
              <a:defRPr sz="3200">
                <a:solidFill>
                  <a:schemeClr val="bg2"/>
                </a:solidFill>
              </a:defRPr>
            </a:lvl1pPr>
          </a:lstStyle>
          <a:p>
            <a:fld id="{CC43B8D3-9A08-F84C-9DD4-44948BA52D4B}" type="slidenum">
              <a:rPr lang="en-US" smtClean="0"/>
              <a:pPr/>
              <a:t>‹#›</a:t>
            </a:fld>
            <a:endParaRPr lang="en-US"/>
          </a:p>
        </p:txBody>
      </p:sp>
      <p:sp>
        <p:nvSpPr>
          <p:cNvPr id="25" name="Rectangle 24">
            <a:extLst>
              <a:ext uri="{FF2B5EF4-FFF2-40B4-BE49-F238E27FC236}">
                <a16:creationId xmlns:a16="http://schemas.microsoft.com/office/drawing/2014/main" id="{0EEFFBFB-5A27-2D81-3931-C98447651EF4}"/>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495E283-E2C6-EE8C-5FC9-96FD9B2DC537}"/>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BEB7FA7-6E9C-81BB-8E55-A22BFF734E24}"/>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77E78B78-C9C0-6811-5C24-BA7F4E612036}"/>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rot="13498771">
            <a:off x="868523" y="778989"/>
            <a:ext cx="660389" cy="660389"/>
          </a:xfrm>
          <a:prstGeom prst="rect">
            <a:avLst/>
          </a:prstGeom>
        </p:spPr>
      </p:pic>
      <p:cxnSp>
        <p:nvCxnSpPr>
          <p:cNvPr id="32" name="Straight Connector 31">
            <a:extLst>
              <a:ext uri="{FF2B5EF4-FFF2-40B4-BE49-F238E27FC236}">
                <a16:creationId xmlns:a16="http://schemas.microsoft.com/office/drawing/2014/main" id="{9F9C8F7F-2A36-A3D8-7C9C-CFDFFF47B82A}"/>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E59602F-1B68-185F-6DA7-FDDA1F06ACC2}"/>
              </a:ext>
            </a:extLst>
          </p:cNvPr>
          <p:cNvSpPr>
            <a:spLocks noGrp="1"/>
          </p:cNvSpPr>
          <p:nvPr>
            <p:ph type="title"/>
          </p:nvPr>
        </p:nvSpPr>
        <p:spPr>
          <a:xfrm>
            <a:off x="2697480" y="731520"/>
            <a:ext cx="8762246" cy="777240"/>
          </a:xfrm>
          <a:prstGeom prst="rect">
            <a:avLst/>
          </a:prstGeom>
        </p:spPr>
        <p:txBody>
          <a:bodyPr vert="horz" lIns="91440" tIns="45720" rIns="91440" bIns="45720" rtlCol="0" anchor="ctr">
            <a:noAutofit/>
          </a:bodyPr>
          <a:lstStyle/>
          <a:p>
            <a:r>
              <a:rPr lang="en-GB"/>
              <a:t>Click to edit Master title style</a:t>
            </a:r>
            <a:endParaRPr lang="en-US"/>
          </a:p>
        </p:txBody>
      </p:sp>
    </p:spTree>
    <p:extLst>
      <p:ext uri="{BB962C8B-B14F-4D97-AF65-F5344CB8AC3E}">
        <p14:creationId xmlns:p14="http://schemas.microsoft.com/office/powerpoint/2010/main" val="372648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8" r:id="rId5"/>
    <p:sldLayoutId id="2147483663" r:id="rId6"/>
    <p:sldLayoutId id="2147483664" r:id="rId7"/>
    <p:sldLayoutId id="2147483659" r:id="rId8"/>
    <p:sldLayoutId id="2147483660" r:id="rId9"/>
    <p:sldLayoutId id="2147483661" r:id="rId10"/>
    <p:sldLayoutId id="2147483652" r:id="rId11"/>
    <p:sldLayoutId id="2147483667" r:id="rId12"/>
    <p:sldLayoutId id="2147483653" r:id="rId13"/>
    <p:sldLayoutId id="2147483668" r:id="rId14"/>
    <p:sldLayoutId id="2147483665" r:id="rId15"/>
    <p:sldLayoutId id="2147483666" r:id="rId16"/>
    <p:sldLayoutId id="2147483654" r:id="rId17"/>
    <p:sldLayoutId id="2147483655" r:id="rId18"/>
    <p:sldLayoutId id="2147483656" r:id="rId19"/>
    <p:sldLayoutId id="2147483657" r:id="rId20"/>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45.jpeg"/><Relationship Id="rId11" Type="http://schemas.openxmlformats.org/officeDocument/2006/relationships/image" Target="../media/image49.png"/><Relationship Id="rId5" Type="http://schemas.openxmlformats.org/officeDocument/2006/relationships/image" Target="../media/image44.jpeg"/><Relationship Id="rId10" Type="http://schemas.openxmlformats.org/officeDocument/2006/relationships/slide" Target="slide10.xml"/><Relationship Id="rId4" Type="http://schemas.openxmlformats.org/officeDocument/2006/relationships/image" Target="../media/image43.jpeg"/><Relationship Id="rId9" Type="http://schemas.openxmlformats.org/officeDocument/2006/relationships/image" Target="../media/image48.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8762-BFD9-B53C-F438-D440DBFDD2F9}"/>
              </a:ext>
            </a:extLst>
          </p:cNvPr>
          <p:cNvSpPr>
            <a:spLocks noGrp="1"/>
          </p:cNvSpPr>
          <p:nvPr>
            <p:ph type="ctrTitle"/>
          </p:nvPr>
        </p:nvSpPr>
        <p:spPr/>
        <p:txBody>
          <a:bodyPr/>
          <a:lstStyle/>
          <a:p>
            <a:r>
              <a:rPr lang="en-US"/>
              <a:t>Preliminary Mathematics Courses</a:t>
            </a:r>
          </a:p>
        </p:txBody>
      </p:sp>
      <p:sp>
        <p:nvSpPr>
          <p:cNvPr id="3" name="Subtitle 2">
            <a:extLst>
              <a:ext uri="{FF2B5EF4-FFF2-40B4-BE49-F238E27FC236}">
                <a16:creationId xmlns:a16="http://schemas.microsoft.com/office/drawing/2014/main" id="{A57451B7-2A25-8813-BC77-07DE3529FCEE}"/>
              </a:ext>
            </a:extLst>
          </p:cNvPr>
          <p:cNvSpPr>
            <a:spLocks noGrp="1"/>
          </p:cNvSpPr>
          <p:nvPr>
            <p:ph type="subTitle" idx="1"/>
          </p:nvPr>
        </p:nvSpPr>
        <p:spPr/>
        <p:txBody>
          <a:bodyPr>
            <a:normAutofit fontScale="92500" lnSpcReduction="10000"/>
          </a:bodyPr>
          <a:lstStyle/>
          <a:p>
            <a:r>
              <a:rPr lang="en-US"/>
              <a:t>HSC Year 2026</a:t>
            </a:r>
          </a:p>
        </p:txBody>
      </p:sp>
    </p:spTree>
    <p:extLst>
      <p:ext uri="{BB962C8B-B14F-4D97-AF65-F5344CB8AC3E}">
        <p14:creationId xmlns:p14="http://schemas.microsoft.com/office/powerpoint/2010/main" val="282759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E2CE-B877-58A4-7EC6-8A5542F2FE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F9378-9476-9F5B-6194-D3A50A9CAFFE}"/>
              </a:ext>
            </a:extLst>
          </p:cNvPr>
          <p:cNvSpPr>
            <a:spLocks noGrp="1"/>
          </p:cNvSpPr>
          <p:nvPr>
            <p:ph type="title"/>
          </p:nvPr>
        </p:nvSpPr>
        <p:spPr>
          <a:xfrm>
            <a:off x="5175504" y="2304288"/>
            <a:ext cx="6291072" cy="2432304"/>
          </a:xfrm>
        </p:spPr>
        <p:txBody>
          <a:bodyPr/>
          <a:lstStyle/>
          <a:p>
            <a:r>
              <a:rPr lang="en-US"/>
              <a:t>Mathematics</a:t>
            </a:r>
            <a:br>
              <a:rPr lang="en-US"/>
            </a:br>
            <a:r>
              <a:rPr lang="en-US"/>
              <a:t>Standard</a:t>
            </a:r>
          </a:p>
        </p:txBody>
      </p:sp>
      <p:grpSp>
        <p:nvGrpSpPr>
          <p:cNvPr id="8" name="Group 7">
            <a:extLst>
              <a:ext uri="{FF2B5EF4-FFF2-40B4-BE49-F238E27FC236}">
                <a16:creationId xmlns:a16="http://schemas.microsoft.com/office/drawing/2014/main" id="{7D901C1A-6AA1-2D48-C797-F2F9DECD591F}"/>
              </a:ext>
            </a:extLst>
          </p:cNvPr>
          <p:cNvGrpSpPr/>
          <p:nvPr/>
        </p:nvGrpSpPr>
        <p:grpSpPr>
          <a:xfrm>
            <a:off x="374465" y="4640811"/>
            <a:ext cx="1954339" cy="2217189"/>
            <a:chOff x="152346" y="2675519"/>
            <a:chExt cx="2910894" cy="3319166"/>
          </a:xfrm>
        </p:grpSpPr>
        <p:grpSp>
          <p:nvGrpSpPr>
            <p:cNvPr id="9" name="Group 8">
              <a:extLst>
                <a:ext uri="{FF2B5EF4-FFF2-40B4-BE49-F238E27FC236}">
                  <a16:creationId xmlns:a16="http://schemas.microsoft.com/office/drawing/2014/main" id="{A90E0938-8A2D-7B7E-2AC7-8D8D515AB975}"/>
                </a:ext>
              </a:extLst>
            </p:cNvPr>
            <p:cNvGrpSpPr/>
            <p:nvPr/>
          </p:nvGrpSpPr>
          <p:grpSpPr>
            <a:xfrm>
              <a:off x="152346" y="2675519"/>
              <a:ext cx="2910894" cy="2820025"/>
              <a:chOff x="3297882" y="197495"/>
              <a:chExt cx="2910894" cy="2820025"/>
            </a:xfrm>
          </p:grpSpPr>
          <p:sp>
            <p:nvSpPr>
              <p:cNvPr id="11" name="Text Placeholder 47">
                <a:extLst>
                  <a:ext uri="{FF2B5EF4-FFF2-40B4-BE49-F238E27FC236}">
                    <a16:creationId xmlns:a16="http://schemas.microsoft.com/office/drawing/2014/main" id="{ADFA55D0-D408-E30A-969F-0DF080A8550E}"/>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12" name="Picture 11">
                <a:extLst>
                  <a:ext uri="{FF2B5EF4-FFF2-40B4-BE49-F238E27FC236}">
                    <a16:creationId xmlns:a16="http://schemas.microsoft.com/office/drawing/2014/main" id="{7AD3F31C-9C70-081E-A482-1B17C63D3CB9}"/>
                  </a:ext>
                </a:extLst>
              </p:cNvPr>
              <p:cNvPicPr>
                <a:picLocks noChangeAspect="1"/>
              </p:cNvPicPr>
              <p:nvPr/>
            </p:nvPicPr>
            <p:blipFill>
              <a:blip r:embed="rId2"/>
              <a:srcRect t="4891" b="26011"/>
              <a:stretch/>
            </p:blipFill>
            <p:spPr>
              <a:xfrm>
                <a:off x="3567631" y="372337"/>
                <a:ext cx="2371398" cy="2470340"/>
              </a:xfrm>
              <a:prstGeom prst="ellipse">
                <a:avLst/>
              </a:prstGeom>
            </p:spPr>
          </p:pic>
        </p:grpSp>
        <p:sp>
          <p:nvSpPr>
            <p:cNvPr id="10" name="TextBox 9">
              <a:extLst>
                <a:ext uri="{FF2B5EF4-FFF2-40B4-BE49-F238E27FC236}">
                  <a16:creationId xmlns:a16="http://schemas.microsoft.com/office/drawing/2014/main" id="{A0D19BAE-3F56-7C5E-3E45-D857EADAC486}"/>
                </a:ext>
              </a:extLst>
            </p:cNvPr>
            <p:cNvSpPr txBox="1"/>
            <p:nvPr/>
          </p:nvSpPr>
          <p:spPr>
            <a:xfrm>
              <a:off x="488965" y="5395714"/>
              <a:ext cx="2237654" cy="598971"/>
            </a:xfrm>
            <a:prstGeom prst="rect">
              <a:avLst/>
            </a:prstGeom>
            <a:noFill/>
          </p:spPr>
          <p:txBody>
            <a:bodyPr wrap="none" rtlCol="0">
              <a:spAutoFit/>
            </a:bodyPr>
            <a:lstStyle/>
            <a:p>
              <a:r>
                <a:rPr lang="en-AU" sz="2000"/>
                <a:t>Mrs Dunn</a:t>
              </a:r>
            </a:p>
          </p:txBody>
        </p:sp>
      </p:grpSp>
      <p:grpSp>
        <p:nvGrpSpPr>
          <p:cNvPr id="13" name="Group 12">
            <a:extLst>
              <a:ext uri="{FF2B5EF4-FFF2-40B4-BE49-F238E27FC236}">
                <a16:creationId xmlns:a16="http://schemas.microsoft.com/office/drawing/2014/main" id="{F70CA5F9-97BD-001B-BA3A-96FD175EDFA3}"/>
              </a:ext>
            </a:extLst>
          </p:cNvPr>
          <p:cNvGrpSpPr/>
          <p:nvPr/>
        </p:nvGrpSpPr>
        <p:grpSpPr>
          <a:xfrm>
            <a:off x="315935" y="2392917"/>
            <a:ext cx="1954339" cy="2211346"/>
            <a:chOff x="152346" y="2675519"/>
            <a:chExt cx="2910894" cy="3310419"/>
          </a:xfrm>
        </p:grpSpPr>
        <p:grpSp>
          <p:nvGrpSpPr>
            <p:cNvPr id="14" name="Group 13">
              <a:extLst>
                <a:ext uri="{FF2B5EF4-FFF2-40B4-BE49-F238E27FC236}">
                  <a16:creationId xmlns:a16="http://schemas.microsoft.com/office/drawing/2014/main" id="{99D1E865-85AD-11D4-D666-8C36A9F03E78}"/>
                </a:ext>
              </a:extLst>
            </p:cNvPr>
            <p:cNvGrpSpPr/>
            <p:nvPr/>
          </p:nvGrpSpPr>
          <p:grpSpPr>
            <a:xfrm>
              <a:off x="152346" y="2675519"/>
              <a:ext cx="2910894" cy="2820025"/>
              <a:chOff x="3297882" y="197495"/>
              <a:chExt cx="2910894" cy="2820025"/>
            </a:xfrm>
          </p:grpSpPr>
          <p:sp>
            <p:nvSpPr>
              <p:cNvPr id="16" name="Text Placeholder 47">
                <a:extLst>
                  <a:ext uri="{FF2B5EF4-FFF2-40B4-BE49-F238E27FC236}">
                    <a16:creationId xmlns:a16="http://schemas.microsoft.com/office/drawing/2014/main" id="{187A7FFD-8C1B-E317-3079-E2050DF1E7CA}"/>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17" name="Picture 16">
                <a:extLst>
                  <a:ext uri="{FF2B5EF4-FFF2-40B4-BE49-F238E27FC236}">
                    <a16:creationId xmlns:a16="http://schemas.microsoft.com/office/drawing/2014/main" id="{D465264E-5B56-5622-4DB3-5DC12B6E2243}"/>
                  </a:ext>
                </a:extLst>
              </p:cNvPr>
              <p:cNvPicPr>
                <a:picLocks noChangeAspect="1"/>
              </p:cNvPicPr>
              <p:nvPr/>
            </p:nvPicPr>
            <p:blipFill>
              <a:blip r:embed="rId3"/>
              <a:srcRect t="6327" b="24575"/>
              <a:stretch/>
            </p:blipFill>
            <p:spPr>
              <a:xfrm>
                <a:off x="3567631" y="372337"/>
                <a:ext cx="2371398" cy="2470340"/>
              </a:xfrm>
              <a:prstGeom prst="ellipse">
                <a:avLst/>
              </a:prstGeom>
            </p:spPr>
          </p:pic>
        </p:grpSp>
        <p:sp>
          <p:nvSpPr>
            <p:cNvPr id="15" name="TextBox 14">
              <a:extLst>
                <a:ext uri="{FF2B5EF4-FFF2-40B4-BE49-F238E27FC236}">
                  <a16:creationId xmlns:a16="http://schemas.microsoft.com/office/drawing/2014/main" id="{3DFB3544-2FF5-A513-90CE-F8C4E3726457}"/>
                </a:ext>
              </a:extLst>
            </p:cNvPr>
            <p:cNvSpPr txBox="1"/>
            <p:nvPr/>
          </p:nvSpPr>
          <p:spPr>
            <a:xfrm>
              <a:off x="498658" y="5386967"/>
              <a:ext cx="2218268" cy="598971"/>
            </a:xfrm>
            <a:prstGeom prst="rect">
              <a:avLst/>
            </a:prstGeom>
            <a:noFill/>
          </p:spPr>
          <p:txBody>
            <a:bodyPr wrap="none" rtlCol="0">
              <a:spAutoFit/>
            </a:bodyPr>
            <a:lstStyle/>
            <a:p>
              <a:r>
                <a:rPr lang="en-AU" sz="2000"/>
                <a:t>Mrs </a:t>
              </a:r>
              <a:r>
                <a:rPr lang="en-AU" sz="2000" err="1"/>
                <a:t>Tasir</a:t>
              </a:r>
              <a:endParaRPr lang="en-AU" sz="2000"/>
            </a:p>
          </p:txBody>
        </p:sp>
      </p:grpSp>
      <p:grpSp>
        <p:nvGrpSpPr>
          <p:cNvPr id="19" name="Group 18">
            <a:extLst>
              <a:ext uri="{FF2B5EF4-FFF2-40B4-BE49-F238E27FC236}">
                <a16:creationId xmlns:a16="http://schemas.microsoft.com/office/drawing/2014/main" id="{F1A6E0AA-BD9E-0F2B-F9CB-6CDC503159B3}"/>
              </a:ext>
            </a:extLst>
          </p:cNvPr>
          <p:cNvGrpSpPr/>
          <p:nvPr/>
        </p:nvGrpSpPr>
        <p:grpSpPr>
          <a:xfrm>
            <a:off x="257403" y="141617"/>
            <a:ext cx="2071401" cy="2214753"/>
            <a:chOff x="22256" y="3884411"/>
            <a:chExt cx="2071401" cy="2214753"/>
          </a:xfrm>
        </p:grpSpPr>
        <p:grpSp>
          <p:nvGrpSpPr>
            <p:cNvPr id="7" name="Group 6">
              <a:extLst>
                <a:ext uri="{FF2B5EF4-FFF2-40B4-BE49-F238E27FC236}">
                  <a16:creationId xmlns:a16="http://schemas.microsoft.com/office/drawing/2014/main" id="{7B0A3089-8697-4E45-4D54-FD60F922E56D}"/>
                </a:ext>
              </a:extLst>
            </p:cNvPr>
            <p:cNvGrpSpPr/>
            <p:nvPr/>
          </p:nvGrpSpPr>
          <p:grpSpPr>
            <a:xfrm>
              <a:off x="22256" y="3884411"/>
              <a:ext cx="2071401" cy="2214753"/>
              <a:chOff x="65166" y="2675519"/>
              <a:chExt cx="3085252" cy="3315519"/>
            </a:xfrm>
          </p:grpSpPr>
          <p:sp>
            <p:nvSpPr>
              <p:cNvPr id="4" name="Text Placeholder 47">
                <a:extLst>
                  <a:ext uri="{FF2B5EF4-FFF2-40B4-BE49-F238E27FC236}">
                    <a16:creationId xmlns:a16="http://schemas.microsoft.com/office/drawing/2014/main" id="{33DB9319-BAEF-BA22-A1DC-17B63ECD5C6D}"/>
                  </a:ext>
                </a:extLst>
              </p:cNvPr>
              <p:cNvSpPr txBox="1">
                <a:spLocks/>
              </p:cNvSpPr>
              <p:nvPr/>
            </p:nvSpPr>
            <p:spPr>
              <a:xfrm>
                <a:off x="152347" y="2675519"/>
                <a:ext cx="2910894" cy="2820026"/>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6" name="TextBox 5">
                <a:extLst>
                  <a:ext uri="{FF2B5EF4-FFF2-40B4-BE49-F238E27FC236}">
                    <a16:creationId xmlns:a16="http://schemas.microsoft.com/office/drawing/2014/main" id="{7FAD0CEB-A37E-1829-6F86-94C8EE16435F}"/>
                  </a:ext>
                </a:extLst>
              </p:cNvPr>
              <p:cNvSpPr txBox="1"/>
              <p:nvPr/>
            </p:nvSpPr>
            <p:spPr>
              <a:xfrm>
                <a:off x="65166" y="5392067"/>
                <a:ext cx="3085252" cy="598971"/>
              </a:xfrm>
              <a:prstGeom prst="rect">
                <a:avLst/>
              </a:prstGeom>
              <a:noFill/>
            </p:spPr>
            <p:txBody>
              <a:bodyPr wrap="none" rtlCol="0">
                <a:spAutoFit/>
              </a:bodyPr>
              <a:lstStyle/>
              <a:p>
                <a:r>
                  <a:rPr lang="en-AU" sz="2000"/>
                  <a:t>Mrs O’Connor</a:t>
                </a:r>
              </a:p>
            </p:txBody>
          </p:sp>
        </p:grpSp>
        <p:pic>
          <p:nvPicPr>
            <p:cNvPr id="18" name="Picture 17">
              <a:extLst>
                <a:ext uri="{FF2B5EF4-FFF2-40B4-BE49-F238E27FC236}">
                  <a16:creationId xmlns:a16="http://schemas.microsoft.com/office/drawing/2014/main" id="{56A9B69A-EDDB-097F-E36F-7A2D61700E5B}"/>
                </a:ext>
              </a:extLst>
            </p:cNvPr>
            <p:cNvPicPr>
              <a:picLocks noChangeAspect="1"/>
            </p:cNvPicPr>
            <p:nvPr/>
          </p:nvPicPr>
          <p:blipFill>
            <a:blip r:embed="rId4"/>
            <a:srcRect l="813" t="9249" r="-813" b="21653"/>
            <a:stretch/>
          </p:blipFill>
          <p:spPr>
            <a:xfrm>
              <a:off x="261893" y="4008636"/>
              <a:ext cx="1592128" cy="1650177"/>
            </a:xfrm>
            <a:prstGeom prst="ellipse">
              <a:avLst/>
            </a:prstGeom>
          </p:spPr>
        </p:pic>
      </p:grpSp>
    </p:spTree>
    <p:extLst>
      <p:ext uri="{BB962C8B-B14F-4D97-AF65-F5344CB8AC3E}">
        <p14:creationId xmlns:p14="http://schemas.microsoft.com/office/powerpoint/2010/main" val="174877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6A56F-859D-7971-8525-4459F581DC8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382FED4-8383-1725-29ED-A30EE2261AD1}"/>
              </a:ext>
            </a:extLst>
          </p:cNvPr>
          <p:cNvSpPr>
            <a:spLocks noGrp="1"/>
          </p:cNvSpPr>
          <p:nvPr>
            <p:ph type="title"/>
          </p:nvPr>
        </p:nvSpPr>
        <p:spPr/>
        <p:txBody>
          <a:bodyPr/>
          <a:lstStyle/>
          <a:p>
            <a:r>
              <a:rPr lang="en-US"/>
              <a:t>Mathematics Standard</a:t>
            </a:r>
          </a:p>
        </p:txBody>
      </p:sp>
      <p:sp>
        <p:nvSpPr>
          <p:cNvPr id="25" name="Text Placeholder 24">
            <a:extLst>
              <a:ext uri="{FF2B5EF4-FFF2-40B4-BE49-F238E27FC236}">
                <a16:creationId xmlns:a16="http://schemas.microsoft.com/office/drawing/2014/main" id="{17877443-0A96-5F95-E9FD-DC048FC8D11B}"/>
              </a:ext>
            </a:extLst>
          </p:cNvPr>
          <p:cNvSpPr>
            <a:spLocks noGrp="1"/>
          </p:cNvSpPr>
          <p:nvPr>
            <p:ph type="body" sz="quarter" idx="13"/>
          </p:nvPr>
        </p:nvSpPr>
        <p:spPr>
          <a:solidFill>
            <a:schemeClr val="accent2">
              <a:lumMod val="75000"/>
            </a:schemeClr>
          </a:solidFill>
        </p:spPr>
        <p:txBody>
          <a:bodyPr/>
          <a:lstStyle/>
          <a:p>
            <a:r>
              <a:rPr lang="en-US"/>
              <a:t>3</a:t>
            </a:r>
          </a:p>
        </p:txBody>
      </p:sp>
      <p:sp>
        <p:nvSpPr>
          <p:cNvPr id="27" name="Slide Number Placeholder 26">
            <a:extLst>
              <a:ext uri="{FF2B5EF4-FFF2-40B4-BE49-F238E27FC236}">
                <a16:creationId xmlns:a16="http://schemas.microsoft.com/office/drawing/2014/main" id="{6E0CD866-BA8B-0DF0-A0E0-2BD764053D99}"/>
              </a:ext>
            </a:extLst>
          </p:cNvPr>
          <p:cNvSpPr>
            <a:spLocks noGrp="1"/>
          </p:cNvSpPr>
          <p:nvPr>
            <p:ph type="sldNum" sz="quarter" idx="16"/>
          </p:nvPr>
        </p:nvSpPr>
        <p:spPr>
          <a:xfrm>
            <a:off x="1651214" y="797764"/>
            <a:ext cx="941832" cy="621792"/>
          </a:xfrm>
        </p:spPr>
        <p:txBody>
          <a:bodyPr/>
          <a:lstStyle/>
          <a:p>
            <a:r>
              <a:rPr lang="en-US"/>
              <a:t>S</a:t>
            </a:r>
          </a:p>
        </p:txBody>
      </p:sp>
      <p:sp>
        <p:nvSpPr>
          <p:cNvPr id="2" name="Content Placeholder 1">
            <a:extLst>
              <a:ext uri="{FF2B5EF4-FFF2-40B4-BE49-F238E27FC236}">
                <a16:creationId xmlns:a16="http://schemas.microsoft.com/office/drawing/2014/main" id="{B7E04793-011F-3C3F-EF1B-573E455EB144}"/>
              </a:ext>
            </a:extLst>
          </p:cNvPr>
          <p:cNvSpPr>
            <a:spLocks noGrp="1"/>
          </p:cNvSpPr>
          <p:nvPr>
            <p:ph idx="1"/>
          </p:nvPr>
        </p:nvSpPr>
        <p:spPr>
          <a:xfrm>
            <a:off x="301752" y="1649879"/>
            <a:ext cx="11237976" cy="4410357"/>
          </a:xfrm>
        </p:spPr>
        <p:txBody>
          <a:bodyPr>
            <a:normAutofit fontScale="92500" lnSpcReduction="20000"/>
          </a:bodyPr>
          <a:lstStyle/>
          <a:p>
            <a:r>
              <a:rPr lang="en-AU" sz="1600">
                <a:latin typeface="Arial" panose="020B0604020202020204" pitchFamily="34" charset="0"/>
                <a:cs typeface="Arial" panose="020B0604020202020204" pitchFamily="34" charset="0"/>
              </a:rPr>
              <a:t>The </a:t>
            </a:r>
            <a:r>
              <a:rPr lang="en-AU" sz="1600" b="1">
                <a:latin typeface="Arial" panose="020B0604020202020204" pitchFamily="34" charset="0"/>
                <a:cs typeface="Arial" panose="020B0604020202020204" pitchFamily="34" charset="0"/>
              </a:rPr>
              <a:t>Mathematics Standard </a:t>
            </a:r>
            <a:r>
              <a:rPr lang="en-AU" sz="1600">
                <a:latin typeface="Arial" panose="020B0604020202020204" pitchFamily="34" charset="0"/>
                <a:cs typeface="Arial" panose="020B0604020202020204" pitchFamily="34" charset="0"/>
              </a:rPr>
              <a:t>courses allow students to develop the skills to use mathematics to make informed decisions in their daily lives. Students develop understanding and competence in mathematics through real-world applications. These skills can be used in a range of concurrent HSC subjects. All Standard students complete the same coursework in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Year 11.</a:t>
            </a:r>
          </a:p>
          <a:p>
            <a:endParaRPr lang="en-AU" sz="1600">
              <a:latin typeface="Arial" panose="020B0604020202020204" pitchFamily="34" charset="0"/>
              <a:cs typeface="Arial" panose="020B0604020202020204" pitchFamily="34" charset="0"/>
            </a:endParaRPr>
          </a:p>
          <a:p>
            <a:r>
              <a:rPr lang="en-AU" sz="1600">
                <a:latin typeface="Arial" panose="020B0604020202020204" pitchFamily="34" charset="0"/>
                <a:cs typeface="Arial" panose="020B0604020202020204" pitchFamily="34" charset="0"/>
              </a:rPr>
              <a:t>The Mathematics Standard Year 11 course content comprises four Topics, with the Topics divided into Subtopics:</a:t>
            </a:r>
          </a:p>
          <a:p>
            <a:endParaRPr lang="en-AU" sz="1600">
              <a:latin typeface="Arial" panose="020B0604020202020204" pitchFamily="34" charset="0"/>
              <a:cs typeface="Arial" panose="020B0604020202020204" pitchFamily="34" charset="0"/>
            </a:endParaRPr>
          </a:p>
          <a:p>
            <a:r>
              <a:rPr lang="en-AU" sz="1600" b="1">
                <a:latin typeface="Arial" panose="020B0604020202020204" pitchFamily="34" charset="0"/>
                <a:cs typeface="Arial" panose="020B0604020202020204" pitchFamily="34" charset="0"/>
              </a:rPr>
              <a:t>Topic: Algebra - </a:t>
            </a:r>
            <a:r>
              <a:rPr lang="en-AU" sz="1600">
                <a:latin typeface="Arial" panose="020B0604020202020204" pitchFamily="34" charset="0"/>
                <a:cs typeface="Arial" panose="020B0604020202020204" pitchFamily="34" charset="0"/>
              </a:rPr>
              <a:t>Formulae and Equations, Linear Relationships,  </a:t>
            </a:r>
          </a:p>
          <a:p>
            <a:r>
              <a:rPr lang="en-AU" sz="1600" b="1">
                <a:latin typeface="Arial" panose="020B0604020202020204" pitchFamily="34" charset="0"/>
                <a:cs typeface="Arial" panose="020B0604020202020204" pitchFamily="34" charset="0"/>
              </a:rPr>
              <a:t>Topic: Measurement - </a:t>
            </a:r>
            <a:r>
              <a:rPr lang="en-AU" sz="1600">
                <a:latin typeface="Arial" panose="020B0604020202020204" pitchFamily="34" charset="0"/>
                <a:cs typeface="Arial" panose="020B0604020202020204" pitchFamily="34" charset="0"/>
              </a:rPr>
              <a:t>Applications of Measurement, Working with Time, </a:t>
            </a:r>
          </a:p>
          <a:p>
            <a:r>
              <a:rPr lang="en-AU" sz="1600" b="1">
                <a:latin typeface="Arial" panose="020B0604020202020204" pitchFamily="34" charset="0"/>
                <a:cs typeface="Arial" panose="020B0604020202020204" pitchFamily="34" charset="0"/>
              </a:rPr>
              <a:t>Topic: Financial Mathematics - </a:t>
            </a:r>
            <a:r>
              <a:rPr lang="en-AU" sz="1600">
                <a:latin typeface="Arial" panose="020B0604020202020204" pitchFamily="34" charset="0"/>
                <a:cs typeface="Arial" panose="020B0604020202020204" pitchFamily="34" charset="0"/>
              </a:rPr>
              <a:t>Money Matters</a:t>
            </a:r>
          </a:p>
          <a:p>
            <a:r>
              <a:rPr lang="en-AU" sz="1600" b="1">
                <a:latin typeface="Arial" panose="020B0604020202020204" pitchFamily="34" charset="0"/>
                <a:cs typeface="Arial" panose="020B0604020202020204" pitchFamily="34" charset="0"/>
              </a:rPr>
              <a:t>Topic: Statistical Analysis - </a:t>
            </a:r>
            <a:r>
              <a:rPr lang="en-AU" sz="1600">
                <a:latin typeface="Arial" panose="020B0604020202020204" pitchFamily="34" charset="0"/>
                <a:cs typeface="Arial" panose="020B0604020202020204" pitchFamily="34" charset="0"/>
              </a:rPr>
              <a:t>Data Analysis, Relative Frequency and Probability</a:t>
            </a:r>
          </a:p>
          <a:p>
            <a:endParaRPr lang="en-AU" sz="1600">
              <a:latin typeface="Arial" panose="020B0604020202020204" pitchFamily="34" charset="0"/>
              <a:cs typeface="Arial" panose="020B0604020202020204" pitchFamily="34" charset="0"/>
            </a:endParaRPr>
          </a:p>
          <a:p>
            <a:r>
              <a:rPr lang="en-AU" sz="1600">
                <a:latin typeface="Arial" panose="020B0604020202020204" pitchFamily="34" charset="0"/>
                <a:cs typeface="Arial" panose="020B0604020202020204" pitchFamily="34" charset="0"/>
              </a:rPr>
              <a:t>In Mathematics Standard 2 (Year 12 only) students extend their mathematical skills beyond Stage 5 without the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in-depth knowledge of higher mathematics that the study of calculus would provide. This course prepares students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for a wide range of educational and employment aspirations, including continuing their studies at a tertiary level.</a:t>
            </a:r>
          </a:p>
          <a:p>
            <a:pPr algn="ctr"/>
            <a:endParaRPr lang="en-AU" sz="1600" u="sng">
              <a:latin typeface="Arial" panose="020B0604020202020204" pitchFamily="34" charset="0"/>
              <a:cs typeface="Arial" panose="020B0604020202020204" pitchFamily="34" charset="0"/>
            </a:endParaRPr>
          </a:p>
          <a:p>
            <a:pPr algn="ctr"/>
            <a:r>
              <a:rPr lang="en-AU" sz="1600">
                <a:latin typeface="Arial" panose="020B0604020202020204" pitchFamily="34" charset="0"/>
                <a:cs typeface="Arial" panose="020B0604020202020204" pitchFamily="34" charset="0"/>
              </a:rPr>
              <a:t>All students studying the Mathematics Standard 2 course </a:t>
            </a:r>
            <a:r>
              <a:rPr lang="en-AU" sz="1600" b="1" i="1" u="sng">
                <a:latin typeface="Arial" panose="020B0604020202020204" pitchFamily="34" charset="0"/>
                <a:cs typeface="Arial" panose="020B0604020202020204" pitchFamily="34" charset="0"/>
              </a:rPr>
              <a:t>must complete</a:t>
            </a:r>
            <a:r>
              <a:rPr lang="en-AU" sz="1600" u="sng">
                <a:latin typeface="Arial" panose="020B0604020202020204" pitchFamily="34" charset="0"/>
                <a:cs typeface="Arial" panose="020B0604020202020204" pitchFamily="34" charset="0"/>
              </a:rPr>
              <a:t> </a:t>
            </a:r>
            <a:r>
              <a:rPr lang="en-AU" sz="1600">
                <a:latin typeface="Arial" panose="020B0604020202020204" pitchFamily="34" charset="0"/>
                <a:cs typeface="Arial" panose="020B0604020202020204" pitchFamily="34" charset="0"/>
              </a:rPr>
              <a:t>the HSC examination.</a:t>
            </a:r>
          </a:p>
          <a:p>
            <a:endParaRPr lang="en-AU" sz="1600">
              <a:latin typeface="Arial" panose="020B0604020202020204" pitchFamily="34" charset="0"/>
              <a:cs typeface="Arial" panose="020B0604020202020204" pitchFamily="34" charset="0"/>
            </a:endParaRPr>
          </a:p>
          <a:p>
            <a:r>
              <a:rPr lang="en-AU" sz="1600">
                <a:latin typeface="Arial" panose="020B0604020202020204" pitchFamily="34" charset="0"/>
                <a:cs typeface="Arial" panose="020B0604020202020204" pitchFamily="34" charset="0"/>
              </a:rPr>
              <a:t>Mathematics Standard 1 (Year 12 only) improves numeracy by building student confidence and making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mathematics meaningful. Numerate students can manage situations or solve problems in everyday life,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work or further learning.</a:t>
            </a:r>
          </a:p>
          <a:p>
            <a:pPr algn="ctr"/>
            <a:endParaRPr lang="en-AU" sz="1600" u="sng">
              <a:latin typeface="Arial" panose="020B0604020202020204" pitchFamily="34" charset="0"/>
              <a:cs typeface="Arial" panose="020B0604020202020204" pitchFamily="34" charset="0"/>
            </a:endParaRPr>
          </a:p>
          <a:p>
            <a:pPr algn="ctr"/>
            <a:r>
              <a:rPr lang="en-AU" sz="1600">
                <a:latin typeface="Arial" panose="020B0604020202020204" pitchFamily="34" charset="0"/>
                <a:cs typeface="Arial" panose="020B0604020202020204" pitchFamily="34" charset="0"/>
              </a:rPr>
              <a:t>All students studying the Mathematics Standard 1 course have </a:t>
            </a:r>
            <a:r>
              <a:rPr lang="en-AU" sz="1600" b="1" i="1" u="sng">
                <a:latin typeface="Arial" panose="020B0604020202020204" pitchFamily="34" charset="0"/>
                <a:cs typeface="Arial" panose="020B0604020202020204" pitchFamily="34" charset="0"/>
              </a:rPr>
              <a:t>an optional</a:t>
            </a:r>
            <a:r>
              <a:rPr lang="en-AU" sz="1600" u="sng">
                <a:latin typeface="Arial" panose="020B0604020202020204" pitchFamily="34" charset="0"/>
                <a:cs typeface="Arial" panose="020B0604020202020204" pitchFamily="34" charset="0"/>
              </a:rPr>
              <a:t> </a:t>
            </a:r>
            <a:r>
              <a:rPr lang="en-AU" sz="1600">
                <a:latin typeface="Arial" panose="020B0604020202020204" pitchFamily="34" charset="0"/>
                <a:cs typeface="Arial" panose="020B0604020202020204" pitchFamily="34" charset="0"/>
              </a:rPr>
              <a:t>HSC examination.</a:t>
            </a:r>
          </a:p>
          <a:p>
            <a:endParaRPr lang="en-US" sz="160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3CD43C24-D92F-EA03-4841-7BA771ACBB6B}"/>
              </a:ext>
            </a:extLst>
          </p:cNvPr>
          <p:cNvGrpSpPr/>
          <p:nvPr/>
        </p:nvGrpSpPr>
        <p:grpSpPr>
          <a:xfrm>
            <a:off x="10706313" y="2268594"/>
            <a:ext cx="1506823" cy="4652704"/>
            <a:chOff x="10706313" y="2268594"/>
            <a:chExt cx="1506823" cy="4652704"/>
          </a:xfrm>
        </p:grpSpPr>
        <p:grpSp>
          <p:nvGrpSpPr>
            <p:cNvPr id="8" name="Group 7">
              <a:extLst>
                <a:ext uri="{FF2B5EF4-FFF2-40B4-BE49-F238E27FC236}">
                  <a16:creationId xmlns:a16="http://schemas.microsoft.com/office/drawing/2014/main" id="{EB5E08CB-97C1-0BDF-39FC-4D4A3259FDBA}"/>
                </a:ext>
              </a:extLst>
            </p:cNvPr>
            <p:cNvGrpSpPr/>
            <p:nvPr/>
          </p:nvGrpSpPr>
          <p:grpSpPr>
            <a:xfrm>
              <a:off x="10757252" y="5331662"/>
              <a:ext cx="1404947" cy="1589636"/>
              <a:chOff x="152346" y="2675519"/>
              <a:chExt cx="2910894" cy="3373319"/>
            </a:xfrm>
          </p:grpSpPr>
          <p:grpSp>
            <p:nvGrpSpPr>
              <p:cNvPr id="9" name="Group 8">
                <a:extLst>
                  <a:ext uri="{FF2B5EF4-FFF2-40B4-BE49-F238E27FC236}">
                    <a16:creationId xmlns:a16="http://schemas.microsoft.com/office/drawing/2014/main" id="{1D6FD81D-5883-BCC6-5C50-0ECD48B6D92C}"/>
                  </a:ext>
                </a:extLst>
              </p:cNvPr>
              <p:cNvGrpSpPr/>
              <p:nvPr/>
            </p:nvGrpSpPr>
            <p:grpSpPr>
              <a:xfrm>
                <a:off x="152346" y="2675519"/>
                <a:ext cx="2910894" cy="2820025"/>
                <a:chOff x="3297882" y="197495"/>
                <a:chExt cx="2910894" cy="2820025"/>
              </a:xfrm>
            </p:grpSpPr>
            <p:sp>
              <p:nvSpPr>
                <p:cNvPr id="11" name="Text Placeholder 47">
                  <a:extLst>
                    <a:ext uri="{FF2B5EF4-FFF2-40B4-BE49-F238E27FC236}">
                      <a16:creationId xmlns:a16="http://schemas.microsoft.com/office/drawing/2014/main" id="{9977095A-6A41-C85A-92CB-0F6854BC1241}"/>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13" name="Picture 12">
                  <a:extLst>
                    <a:ext uri="{FF2B5EF4-FFF2-40B4-BE49-F238E27FC236}">
                      <a16:creationId xmlns:a16="http://schemas.microsoft.com/office/drawing/2014/main" id="{BEE220F4-1CDB-A585-6E67-A98BAA9834D9}"/>
                    </a:ext>
                  </a:extLst>
                </p:cNvPr>
                <p:cNvPicPr>
                  <a:picLocks noChangeAspect="1"/>
                </p:cNvPicPr>
                <p:nvPr/>
              </p:nvPicPr>
              <p:blipFill>
                <a:blip r:embed="rId3"/>
                <a:srcRect t="4891" b="26011"/>
                <a:stretch/>
              </p:blipFill>
              <p:spPr>
                <a:xfrm>
                  <a:off x="3567631" y="372337"/>
                  <a:ext cx="2371398" cy="2470340"/>
                </a:xfrm>
                <a:prstGeom prst="ellipse">
                  <a:avLst/>
                </a:prstGeom>
              </p:spPr>
            </p:pic>
          </p:grpSp>
          <p:sp>
            <p:nvSpPr>
              <p:cNvPr id="10" name="TextBox 9">
                <a:extLst>
                  <a:ext uri="{FF2B5EF4-FFF2-40B4-BE49-F238E27FC236}">
                    <a16:creationId xmlns:a16="http://schemas.microsoft.com/office/drawing/2014/main" id="{B07A252B-7326-4AE8-306E-47719BDEC12C}"/>
                  </a:ext>
                </a:extLst>
              </p:cNvPr>
              <p:cNvSpPr txBox="1"/>
              <p:nvPr/>
            </p:nvSpPr>
            <p:spPr>
              <a:xfrm>
                <a:off x="488966" y="5395714"/>
                <a:ext cx="2294982" cy="653124"/>
              </a:xfrm>
              <a:prstGeom prst="rect">
                <a:avLst/>
              </a:prstGeom>
              <a:noFill/>
            </p:spPr>
            <p:txBody>
              <a:bodyPr wrap="none" rtlCol="0">
                <a:spAutoFit/>
              </a:bodyPr>
              <a:lstStyle/>
              <a:p>
                <a:r>
                  <a:rPr lang="en-AU" sz="1400"/>
                  <a:t>Mrs Dunn</a:t>
                </a:r>
              </a:p>
            </p:txBody>
          </p:sp>
        </p:grpSp>
        <p:grpSp>
          <p:nvGrpSpPr>
            <p:cNvPr id="14" name="Group 13">
              <a:extLst>
                <a:ext uri="{FF2B5EF4-FFF2-40B4-BE49-F238E27FC236}">
                  <a16:creationId xmlns:a16="http://schemas.microsoft.com/office/drawing/2014/main" id="{48BD785A-1077-AE6F-7575-F09A1A4E4D80}"/>
                </a:ext>
              </a:extLst>
            </p:cNvPr>
            <p:cNvGrpSpPr/>
            <p:nvPr/>
          </p:nvGrpSpPr>
          <p:grpSpPr>
            <a:xfrm>
              <a:off x="10736114" y="3810114"/>
              <a:ext cx="1404947" cy="1585515"/>
              <a:chOff x="152346" y="2675519"/>
              <a:chExt cx="2910894" cy="3364572"/>
            </a:xfrm>
          </p:grpSpPr>
          <p:grpSp>
            <p:nvGrpSpPr>
              <p:cNvPr id="15" name="Group 14">
                <a:extLst>
                  <a:ext uri="{FF2B5EF4-FFF2-40B4-BE49-F238E27FC236}">
                    <a16:creationId xmlns:a16="http://schemas.microsoft.com/office/drawing/2014/main" id="{D315BA34-E384-8778-9898-A39F17C6E9EE}"/>
                  </a:ext>
                </a:extLst>
              </p:cNvPr>
              <p:cNvGrpSpPr/>
              <p:nvPr/>
            </p:nvGrpSpPr>
            <p:grpSpPr>
              <a:xfrm>
                <a:off x="152346" y="2675519"/>
                <a:ext cx="2910894" cy="2820025"/>
                <a:chOff x="3297882" y="197495"/>
                <a:chExt cx="2910894" cy="2820025"/>
              </a:xfrm>
            </p:grpSpPr>
            <p:sp>
              <p:nvSpPr>
                <p:cNvPr id="17" name="Text Placeholder 47">
                  <a:extLst>
                    <a:ext uri="{FF2B5EF4-FFF2-40B4-BE49-F238E27FC236}">
                      <a16:creationId xmlns:a16="http://schemas.microsoft.com/office/drawing/2014/main" id="{32DF7EA1-058A-63FD-EDC8-184B0DA56E1F}"/>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18" name="Picture 17">
                  <a:extLst>
                    <a:ext uri="{FF2B5EF4-FFF2-40B4-BE49-F238E27FC236}">
                      <a16:creationId xmlns:a16="http://schemas.microsoft.com/office/drawing/2014/main" id="{88AB55D7-9937-3FD3-5A4E-61FF310A8DEB}"/>
                    </a:ext>
                  </a:extLst>
                </p:cNvPr>
                <p:cNvPicPr>
                  <a:picLocks noChangeAspect="1"/>
                </p:cNvPicPr>
                <p:nvPr/>
              </p:nvPicPr>
              <p:blipFill>
                <a:blip r:embed="rId4"/>
                <a:srcRect t="6327" b="24575"/>
                <a:stretch/>
              </p:blipFill>
              <p:spPr>
                <a:xfrm>
                  <a:off x="3567631" y="372337"/>
                  <a:ext cx="2371398" cy="2470340"/>
                </a:xfrm>
                <a:prstGeom prst="ellipse">
                  <a:avLst/>
                </a:prstGeom>
              </p:spPr>
            </p:pic>
          </p:grpSp>
          <p:sp>
            <p:nvSpPr>
              <p:cNvPr id="16" name="TextBox 15">
                <a:extLst>
                  <a:ext uri="{FF2B5EF4-FFF2-40B4-BE49-F238E27FC236}">
                    <a16:creationId xmlns:a16="http://schemas.microsoft.com/office/drawing/2014/main" id="{E8CE0493-9CC3-9044-AF71-1ED13CA479E1}"/>
                  </a:ext>
                </a:extLst>
              </p:cNvPr>
              <p:cNvSpPr txBox="1"/>
              <p:nvPr/>
            </p:nvSpPr>
            <p:spPr>
              <a:xfrm>
                <a:off x="498658" y="5386967"/>
                <a:ext cx="2272794" cy="653124"/>
              </a:xfrm>
              <a:prstGeom prst="rect">
                <a:avLst/>
              </a:prstGeom>
              <a:noFill/>
            </p:spPr>
            <p:txBody>
              <a:bodyPr wrap="none" rtlCol="0">
                <a:spAutoFit/>
              </a:bodyPr>
              <a:lstStyle/>
              <a:p>
                <a:r>
                  <a:rPr lang="en-AU" sz="1400"/>
                  <a:t>Mrs </a:t>
                </a:r>
                <a:r>
                  <a:rPr lang="en-AU" sz="1400" err="1"/>
                  <a:t>Tasir</a:t>
                </a:r>
                <a:endParaRPr lang="en-AU" sz="1400"/>
              </a:p>
            </p:txBody>
          </p:sp>
        </p:grpSp>
        <p:grpSp>
          <p:nvGrpSpPr>
            <p:cNvPr id="19" name="Group 18">
              <a:extLst>
                <a:ext uri="{FF2B5EF4-FFF2-40B4-BE49-F238E27FC236}">
                  <a16:creationId xmlns:a16="http://schemas.microsoft.com/office/drawing/2014/main" id="{377C66F6-4E57-12C7-9FF9-820D4CAA7A48}"/>
                </a:ext>
              </a:extLst>
            </p:cNvPr>
            <p:cNvGrpSpPr/>
            <p:nvPr/>
          </p:nvGrpSpPr>
          <p:grpSpPr>
            <a:xfrm>
              <a:off x="10706313" y="2268594"/>
              <a:ext cx="1506823" cy="1623912"/>
              <a:chOff x="32818" y="3884411"/>
              <a:chExt cx="2096053" cy="2301949"/>
            </a:xfrm>
          </p:grpSpPr>
          <p:grpSp>
            <p:nvGrpSpPr>
              <p:cNvPr id="20" name="Group 19">
                <a:extLst>
                  <a:ext uri="{FF2B5EF4-FFF2-40B4-BE49-F238E27FC236}">
                    <a16:creationId xmlns:a16="http://schemas.microsoft.com/office/drawing/2014/main" id="{14154775-E7C3-6700-2E65-DC6B3D82E9F7}"/>
                  </a:ext>
                </a:extLst>
              </p:cNvPr>
              <p:cNvGrpSpPr/>
              <p:nvPr/>
            </p:nvGrpSpPr>
            <p:grpSpPr>
              <a:xfrm>
                <a:off x="32818" y="3884411"/>
                <a:ext cx="2096053" cy="2301949"/>
                <a:chOff x="80898" y="2675519"/>
                <a:chExt cx="3121970" cy="3446052"/>
              </a:xfrm>
            </p:grpSpPr>
            <p:sp>
              <p:nvSpPr>
                <p:cNvPr id="22" name="Text Placeholder 47">
                  <a:extLst>
                    <a:ext uri="{FF2B5EF4-FFF2-40B4-BE49-F238E27FC236}">
                      <a16:creationId xmlns:a16="http://schemas.microsoft.com/office/drawing/2014/main" id="{FF8E2300-C1A1-6BD5-44D9-9AAFC2018B1D}"/>
                    </a:ext>
                  </a:extLst>
                </p:cNvPr>
                <p:cNvSpPr txBox="1">
                  <a:spLocks/>
                </p:cNvSpPr>
                <p:nvPr/>
              </p:nvSpPr>
              <p:spPr>
                <a:xfrm>
                  <a:off x="152347" y="2675519"/>
                  <a:ext cx="2910894" cy="2820026"/>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3" name="TextBox 22">
                  <a:extLst>
                    <a:ext uri="{FF2B5EF4-FFF2-40B4-BE49-F238E27FC236}">
                      <a16:creationId xmlns:a16="http://schemas.microsoft.com/office/drawing/2014/main" id="{B0EB4965-9A8B-C8FB-76A3-21F1A7F7DFAF}"/>
                    </a:ext>
                  </a:extLst>
                </p:cNvPr>
                <p:cNvSpPr txBox="1"/>
                <p:nvPr/>
              </p:nvSpPr>
              <p:spPr>
                <a:xfrm>
                  <a:off x="80898" y="5468447"/>
                  <a:ext cx="3121970" cy="653124"/>
                </a:xfrm>
                <a:prstGeom prst="rect">
                  <a:avLst/>
                </a:prstGeom>
                <a:noFill/>
              </p:spPr>
              <p:txBody>
                <a:bodyPr wrap="none" rtlCol="0">
                  <a:spAutoFit/>
                </a:bodyPr>
                <a:lstStyle/>
                <a:p>
                  <a:r>
                    <a:rPr lang="en-AU" sz="1400"/>
                    <a:t>Mrs O’Connor</a:t>
                  </a:r>
                </a:p>
              </p:txBody>
            </p:sp>
          </p:grpSp>
          <p:pic>
            <p:nvPicPr>
              <p:cNvPr id="21" name="Picture 20">
                <a:extLst>
                  <a:ext uri="{FF2B5EF4-FFF2-40B4-BE49-F238E27FC236}">
                    <a16:creationId xmlns:a16="http://schemas.microsoft.com/office/drawing/2014/main" id="{895CF8C3-F7D1-AC78-EDE3-E5D4DC03AC8A}"/>
                  </a:ext>
                </a:extLst>
              </p:cNvPr>
              <p:cNvPicPr>
                <a:picLocks noChangeAspect="1"/>
              </p:cNvPicPr>
              <p:nvPr/>
            </p:nvPicPr>
            <p:blipFill>
              <a:blip r:embed="rId5"/>
              <a:srcRect l="813" t="9249" r="-813" b="21653"/>
              <a:stretch/>
            </p:blipFill>
            <p:spPr>
              <a:xfrm>
                <a:off x="261893" y="4008636"/>
                <a:ext cx="1592128" cy="1650177"/>
              </a:xfrm>
              <a:prstGeom prst="ellipse">
                <a:avLst/>
              </a:prstGeom>
            </p:spPr>
          </p:pic>
        </p:grpSp>
      </p:grpSp>
    </p:spTree>
    <p:extLst>
      <p:ext uri="{BB962C8B-B14F-4D97-AF65-F5344CB8AC3E}">
        <p14:creationId xmlns:p14="http://schemas.microsoft.com/office/powerpoint/2010/main" val="259685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C6CBC-DA2F-E743-C5A0-64503CECE45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3E361F3-9B85-9C97-A0B9-A4A5B7F958D6}"/>
              </a:ext>
            </a:extLst>
          </p:cNvPr>
          <p:cNvSpPr>
            <a:spLocks noGrp="1"/>
          </p:cNvSpPr>
          <p:nvPr>
            <p:ph type="title"/>
          </p:nvPr>
        </p:nvSpPr>
        <p:spPr/>
        <p:txBody>
          <a:bodyPr/>
          <a:lstStyle/>
          <a:p>
            <a:r>
              <a:rPr lang="en-US"/>
              <a:t>Mathematics Standard</a:t>
            </a:r>
          </a:p>
        </p:txBody>
      </p:sp>
      <p:sp>
        <p:nvSpPr>
          <p:cNvPr id="2" name="Content Placeholder 1">
            <a:extLst>
              <a:ext uri="{FF2B5EF4-FFF2-40B4-BE49-F238E27FC236}">
                <a16:creationId xmlns:a16="http://schemas.microsoft.com/office/drawing/2014/main" id="{74E0A2D7-9B6E-E5BE-3C0B-6A3EE92ADE30}"/>
              </a:ext>
            </a:extLst>
          </p:cNvPr>
          <p:cNvSpPr>
            <a:spLocks noGrp="1"/>
          </p:cNvSpPr>
          <p:nvPr>
            <p:ph idx="1"/>
          </p:nvPr>
        </p:nvSpPr>
        <p:spPr>
          <a:xfrm>
            <a:off x="301752" y="1701404"/>
            <a:ext cx="11237976" cy="3998356"/>
          </a:xfrm>
        </p:spPr>
        <p:txBody>
          <a:bodyPr>
            <a:normAutofit/>
          </a:bodyPr>
          <a:lstStyle/>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Mathematics Standard 2 Year 11 course has been developed on the assumption that students have studied the content and achieved the outcomes of the Mathematics Years 7–10 Syllabus and, in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particular, the content and outcomes of </a:t>
            </a:r>
            <a:r>
              <a:rPr lang="en-AU" u="sng" dirty="0">
                <a:latin typeface="Arial" panose="020B0604020202020204" pitchFamily="34" charset="0"/>
                <a:cs typeface="Arial" panose="020B0604020202020204" pitchFamily="34" charset="0"/>
              </a:rPr>
              <a:t>all </a:t>
            </a:r>
            <a:r>
              <a:rPr lang="en-AU" u="sng" dirty="0" err="1">
                <a:latin typeface="Arial" panose="020B0604020202020204" pitchFamily="34" charset="0"/>
                <a:cs typeface="Arial" panose="020B0604020202020204" pitchFamily="34" charset="0"/>
              </a:rPr>
              <a:t>substrands</a:t>
            </a:r>
            <a:r>
              <a:rPr lang="en-AU" u="sng"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of Stage 5.1 and the following </a:t>
            </a:r>
            <a:r>
              <a:rPr lang="en-AU" dirty="0" err="1">
                <a:latin typeface="Arial" panose="020B0604020202020204" pitchFamily="34" charset="0"/>
                <a:cs typeface="Arial" panose="020B0604020202020204" pitchFamily="34" charset="0"/>
              </a:rPr>
              <a:t>substrands</a:t>
            </a:r>
            <a:r>
              <a:rPr lang="en-AU" dirty="0">
                <a:latin typeface="Arial" panose="020B0604020202020204" pitchFamily="34" charset="0"/>
                <a:cs typeface="Arial" panose="020B0604020202020204" pitchFamily="34" charset="0"/>
              </a:rPr>
              <a:t> of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Stage 5.2:</a:t>
            </a:r>
          </a:p>
          <a:p>
            <a:r>
              <a:rPr lang="en-AU" dirty="0">
                <a:latin typeface="Arial" panose="020B0604020202020204" pitchFamily="34" charset="0"/>
                <a:cs typeface="Arial" panose="020B0604020202020204" pitchFamily="34" charset="0"/>
                <a:sym typeface="Symbol" panose="05050102010706020507" pitchFamily="18" charset="2"/>
              </a:rPr>
              <a:t>	 </a:t>
            </a:r>
            <a:r>
              <a:rPr lang="en-AU" dirty="0">
                <a:latin typeface="Arial" panose="020B0604020202020204" pitchFamily="34" charset="0"/>
                <a:cs typeface="Arial" panose="020B0604020202020204" pitchFamily="34" charset="0"/>
              </a:rPr>
              <a:t>Area and surface area		</a:t>
            </a:r>
            <a:r>
              <a:rPr lang="en-AU" dirty="0">
                <a:latin typeface="Arial" panose="020B0604020202020204" pitchFamily="34" charset="0"/>
                <a:cs typeface="Arial" panose="020B0604020202020204" pitchFamily="34" charset="0"/>
                <a:sym typeface="Symbol" panose="05050102010706020507" pitchFamily="18" charset="2"/>
              </a:rPr>
              <a:t> 	 </a:t>
            </a:r>
            <a:r>
              <a:rPr lang="en-AU" dirty="0">
                <a:latin typeface="Arial" panose="020B0604020202020204" pitchFamily="34" charset="0"/>
                <a:cs typeface="Arial" panose="020B0604020202020204" pitchFamily="34" charset="0"/>
              </a:rPr>
              <a:t>Financial mathematics</a:t>
            </a:r>
          </a:p>
          <a:p>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sym typeface="Symbol" panose="05050102010706020507" pitchFamily="18" charset="2"/>
              </a:rPr>
              <a:t> </a:t>
            </a:r>
            <a:r>
              <a:rPr lang="en-AU" dirty="0">
                <a:latin typeface="Arial" panose="020B0604020202020204" pitchFamily="34" charset="0"/>
                <a:cs typeface="Arial" panose="020B0604020202020204" pitchFamily="34" charset="0"/>
              </a:rPr>
              <a:t>Linear relationships		</a:t>
            </a:r>
            <a:r>
              <a:rPr lang="en-AU" dirty="0">
                <a:latin typeface="Arial" panose="020B0604020202020204" pitchFamily="34" charset="0"/>
                <a:cs typeface="Arial" panose="020B0604020202020204" pitchFamily="34" charset="0"/>
                <a:sym typeface="Symbol" panose="05050102010706020507" pitchFamily="18" charset="2"/>
              </a:rPr>
              <a:t> 	 </a:t>
            </a:r>
            <a:r>
              <a:rPr lang="en-AU" dirty="0">
                <a:latin typeface="Arial" panose="020B0604020202020204" pitchFamily="34" charset="0"/>
                <a:cs typeface="Arial" panose="020B0604020202020204" pitchFamily="34" charset="0"/>
              </a:rPr>
              <a:t>Non-linear relationships</a:t>
            </a:r>
          </a:p>
          <a:p>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sym typeface="Symbol" panose="05050102010706020507" pitchFamily="18" charset="2"/>
              </a:rPr>
              <a:t> </a:t>
            </a:r>
            <a:r>
              <a:rPr lang="en-AU" dirty="0">
                <a:latin typeface="Arial" panose="020B0604020202020204" pitchFamily="34" charset="0"/>
                <a:cs typeface="Arial" panose="020B0604020202020204" pitchFamily="34" charset="0"/>
              </a:rPr>
              <a:t>Right-angled triangles (Trigonometry)	</a:t>
            </a:r>
            <a:r>
              <a:rPr lang="en-AU" dirty="0">
                <a:latin typeface="Arial" panose="020B0604020202020204" pitchFamily="34" charset="0"/>
                <a:cs typeface="Arial" panose="020B0604020202020204" pitchFamily="34" charset="0"/>
                <a:sym typeface="Symbol" panose="05050102010706020507" pitchFamily="18" charset="2"/>
              </a:rPr>
              <a:t> </a:t>
            </a:r>
            <a:r>
              <a:rPr lang="en-AU" dirty="0">
                <a:latin typeface="Arial" panose="020B0604020202020204" pitchFamily="34" charset="0"/>
                <a:cs typeface="Arial" panose="020B0604020202020204" pitchFamily="34" charset="0"/>
              </a:rPr>
              <a:t>Single variable data analysis</a:t>
            </a:r>
          </a:p>
          <a:p>
            <a:r>
              <a:rPr lang="en-AU"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sym typeface="Symbol" panose="05050102010706020507" pitchFamily="18" charset="2"/>
              </a:rPr>
              <a:t> </a:t>
            </a:r>
            <a:r>
              <a:rPr lang="en-AU" dirty="0">
                <a:latin typeface="Arial" panose="020B0604020202020204" pitchFamily="34" charset="0"/>
                <a:cs typeface="Arial" panose="020B0604020202020204" pitchFamily="34" charset="0"/>
              </a:rPr>
              <a:t>Volume				</a:t>
            </a:r>
          </a:p>
          <a:p>
            <a:endParaRPr lang="en-AU" dirty="0">
              <a:latin typeface="Arial" panose="020B0604020202020204" pitchFamily="34" charset="0"/>
              <a:cs typeface="Arial" panose="020B0604020202020204" pitchFamily="34" charset="0"/>
              <a:sym typeface="Symbol" panose="05050102010706020507" pitchFamily="18" charset="2"/>
            </a:endParaRPr>
          </a:p>
          <a:p>
            <a:r>
              <a:rPr lang="en-AU" dirty="0">
                <a:latin typeface="Arial" panose="020B0604020202020204" pitchFamily="34" charset="0"/>
                <a:cs typeface="Arial" panose="020B0604020202020204" pitchFamily="34" charset="0"/>
                <a:sym typeface="Symbol" panose="05050102010706020507" pitchFamily="18" charset="2"/>
              </a:rPr>
              <a:t>As well as </a:t>
            </a:r>
            <a:r>
              <a:rPr lang="en-AU" u="sng" dirty="0">
                <a:latin typeface="Arial" panose="020B0604020202020204" pitchFamily="34" charset="0"/>
                <a:cs typeface="Arial" panose="020B0604020202020204" pitchFamily="34" charset="0"/>
                <a:sym typeface="Symbol" panose="05050102010706020507" pitchFamily="18" charset="2"/>
              </a:rPr>
              <a:t>some of the content</a:t>
            </a:r>
            <a:r>
              <a:rPr lang="en-AU" dirty="0">
                <a:latin typeface="Arial" panose="020B0604020202020204" pitchFamily="34" charset="0"/>
                <a:cs typeface="Arial" panose="020B0604020202020204" pitchFamily="34" charset="0"/>
                <a:sym typeface="Symbol" panose="05050102010706020507" pitchFamily="18" charset="2"/>
              </a:rPr>
              <a:t> from the following </a:t>
            </a:r>
            <a:r>
              <a:rPr lang="en-AU" dirty="0" err="1">
                <a:latin typeface="Arial" panose="020B0604020202020204" pitchFamily="34" charset="0"/>
                <a:cs typeface="Arial" panose="020B0604020202020204" pitchFamily="34" charset="0"/>
                <a:sym typeface="Symbol" panose="05050102010706020507" pitchFamily="18" charset="2"/>
              </a:rPr>
              <a:t>substrands</a:t>
            </a:r>
            <a:r>
              <a:rPr lang="en-AU" dirty="0">
                <a:latin typeface="Arial" panose="020B0604020202020204" pitchFamily="34" charset="0"/>
                <a:cs typeface="Arial" panose="020B0604020202020204" pitchFamily="34" charset="0"/>
                <a:sym typeface="Symbol" panose="05050102010706020507" pitchFamily="18" charset="2"/>
              </a:rPr>
              <a:t> of Stage 5.2:</a:t>
            </a:r>
          </a:p>
          <a:p>
            <a:r>
              <a:rPr lang="en-AU" dirty="0">
                <a:latin typeface="Arial" panose="020B0604020202020204" pitchFamily="34" charset="0"/>
                <a:cs typeface="Arial" panose="020B0604020202020204" pitchFamily="34" charset="0"/>
                <a:sym typeface="Symbol" panose="05050102010706020507" pitchFamily="18" charset="2"/>
              </a:rPr>
              <a:t>	 </a:t>
            </a:r>
            <a:r>
              <a:rPr lang="en-AU" dirty="0">
                <a:latin typeface="Arial" panose="020B0604020202020204" pitchFamily="34" charset="0"/>
                <a:cs typeface="Arial" panose="020B0604020202020204" pitchFamily="34" charset="0"/>
              </a:rPr>
              <a:t>Equations				</a:t>
            </a:r>
            <a:r>
              <a:rPr lang="en-AU" dirty="0">
                <a:latin typeface="Arial" panose="020B0604020202020204" pitchFamily="34" charset="0"/>
                <a:cs typeface="Arial" panose="020B0604020202020204" pitchFamily="34" charset="0"/>
                <a:sym typeface="Symbol" panose="05050102010706020507" pitchFamily="18" charset="2"/>
              </a:rPr>
              <a:t> </a:t>
            </a:r>
            <a:r>
              <a:rPr lang="en-AU" dirty="0">
                <a:latin typeface="Arial" panose="020B0604020202020204" pitchFamily="34" charset="0"/>
                <a:cs typeface="Arial" panose="020B0604020202020204" pitchFamily="34" charset="0"/>
              </a:rPr>
              <a:t>Probability.</a:t>
            </a:r>
            <a:endParaRPr lang="en-US" dirty="0"/>
          </a:p>
        </p:txBody>
      </p:sp>
      <p:sp>
        <p:nvSpPr>
          <p:cNvPr id="25" name="Text Placeholder 24">
            <a:extLst>
              <a:ext uri="{FF2B5EF4-FFF2-40B4-BE49-F238E27FC236}">
                <a16:creationId xmlns:a16="http://schemas.microsoft.com/office/drawing/2014/main" id="{20516300-4DDA-C568-C066-71BD234CB6DE}"/>
              </a:ext>
            </a:extLst>
          </p:cNvPr>
          <p:cNvSpPr>
            <a:spLocks noGrp="1"/>
          </p:cNvSpPr>
          <p:nvPr>
            <p:ph type="body" sz="quarter" idx="13"/>
          </p:nvPr>
        </p:nvSpPr>
        <p:spPr>
          <a:solidFill>
            <a:schemeClr val="accent2">
              <a:lumMod val="75000"/>
            </a:schemeClr>
          </a:solidFill>
        </p:spPr>
        <p:txBody>
          <a:bodyPr/>
          <a:lstStyle/>
          <a:p>
            <a:r>
              <a:rPr lang="en-US"/>
              <a:t>3</a:t>
            </a:r>
          </a:p>
        </p:txBody>
      </p:sp>
      <p:sp>
        <p:nvSpPr>
          <p:cNvPr id="27" name="Slide Number Placeholder 26">
            <a:extLst>
              <a:ext uri="{FF2B5EF4-FFF2-40B4-BE49-F238E27FC236}">
                <a16:creationId xmlns:a16="http://schemas.microsoft.com/office/drawing/2014/main" id="{EBAAA917-17B9-033C-CBAB-C34B53672ECF}"/>
              </a:ext>
            </a:extLst>
          </p:cNvPr>
          <p:cNvSpPr>
            <a:spLocks noGrp="1"/>
          </p:cNvSpPr>
          <p:nvPr>
            <p:ph type="sldNum" sz="quarter" idx="16"/>
          </p:nvPr>
        </p:nvSpPr>
        <p:spPr>
          <a:xfrm>
            <a:off x="1669502" y="797764"/>
            <a:ext cx="941832" cy="621792"/>
          </a:xfrm>
        </p:spPr>
        <p:txBody>
          <a:bodyPr/>
          <a:lstStyle/>
          <a:p>
            <a:r>
              <a:rPr lang="en-US"/>
              <a:t>S</a:t>
            </a:r>
          </a:p>
        </p:txBody>
      </p:sp>
      <p:grpSp>
        <p:nvGrpSpPr>
          <p:cNvPr id="8" name="Group 7">
            <a:extLst>
              <a:ext uri="{FF2B5EF4-FFF2-40B4-BE49-F238E27FC236}">
                <a16:creationId xmlns:a16="http://schemas.microsoft.com/office/drawing/2014/main" id="{C3BA1B94-0670-9D7B-B957-15A96C0B3078}"/>
              </a:ext>
            </a:extLst>
          </p:cNvPr>
          <p:cNvGrpSpPr/>
          <p:nvPr/>
        </p:nvGrpSpPr>
        <p:grpSpPr>
          <a:xfrm>
            <a:off x="10706313" y="2268594"/>
            <a:ext cx="1506823" cy="4652704"/>
            <a:chOff x="10706313" y="2268594"/>
            <a:chExt cx="1506823" cy="4652704"/>
          </a:xfrm>
        </p:grpSpPr>
        <p:grpSp>
          <p:nvGrpSpPr>
            <p:cNvPr id="9" name="Group 8">
              <a:extLst>
                <a:ext uri="{FF2B5EF4-FFF2-40B4-BE49-F238E27FC236}">
                  <a16:creationId xmlns:a16="http://schemas.microsoft.com/office/drawing/2014/main" id="{56635140-7ECF-F397-D110-97188C57DE9F}"/>
                </a:ext>
              </a:extLst>
            </p:cNvPr>
            <p:cNvGrpSpPr/>
            <p:nvPr/>
          </p:nvGrpSpPr>
          <p:grpSpPr>
            <a:xfrm>
              <a:off x="10757252" y="5331662"/>
              <a:ext cx="1404947" cy="1589636"/>
              <a:chOff x="152346" y="2675519"/>
              <a:chExt cx="2910894" cy="3373319"/>
            </a:xfrm>
          </p:grpSpPr>
          <p:grpSp>
            <p:nvGrpSpPr>
              <p:cNvPr id="21" name="Group 20">
                <a:extLst>
                  <a:ext uri="{FF2B5EF4-FFF2-40B4-BE49-F238E27FC236}">
                    <a16:creationId xmlns:a16="http://schemas.microsoft.com/office/drawing/2014/main" id="{8C93192A-D354-066A-13A5-201B7AEE254F}"/>
                  </a:ext>
                </a:extLst>
              </p:cNvPr>
              <p:cNvGrpSpPr/>
              <p:nvPr/>
            </p:nvGrpSpPr>
            <p:grpSpPr>
              <a:xfrm>
                <a:off x="152346" y="2675519"/>
                <a:ext cx="2910894" cy="2820025"/>
                <a:chOff x="3297882" y="197495"/>
                <a:chExt cx="2910894" cy="2820025"/>
              </a:xfrm>
            </p:grpSpPr>
            <p:sp>
              <p:nvSpPr>
                <p:cNvPr id="23" name="Text Placeholder 47">
                  <a:extLst>
                    <a:ext uri="{FF2B5EF4-FFF2-40B4-BE49-F238E27FC236}">
                      <a16:creationId xmlns:a16="http://schemas.microsoft.com/office/drawing/2014/main" id="{697E7A66-0FF8-C9E3-F694-53619F3E5A2D}"/>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24" name="Picture 23">
                  <a:extLst>
                    <a:ext uri="{FF2B5EF4-FFF2-40B4-BE49-F238E27FC236}">
                      <a16:creationId xmlns:a16="http://schemas.microsoft.com/office/drawing/2014/main" id="{63911E78-E52D-749C-91FD-D59FDD0A71CC}"/>
                    </a:ext>
                  </a:extLst>
                </p:cNvPr>
                <p:cNvPicPr>
                  <a:picLocks noChangeAspect="1"/>
                </p:cNvPicPr>
                <p:nvPr/>
              </p:nvPicPr>
              <p:blipFill>
                <a:blip r:embed="rId3"/>
                <a:srcRect t="4891" b="26011"/>
                <a:stretch/>
              </p:blipFill>
              <p:spPr>
                <a:xfrm>
                  <a:off x="3567631" y="372337"/>
                  <a:ext cx="2371398" cy="2470340"/>
                </a:xfrm>
                <a:prstGeom prst="ellipse">
                  <a:avLst/>
                </a:prstGeom>
              </p:spPr>
            </p:pic>
          </p:grpSp>
          <p:sp>
            <p:nvSpPr>
              <p:cNvPr id="22" name="TextBox 21">
                <a:extLst>
                  <a:ext uri="{FF2B5EF4-FFF2-40B4-BE49-F238E27FC236}">
                    <a16:creationId xmlns:a16="http://schemas.microsoft.com/office/drawing/2014/main" id="{BAC05068-0A82-CF19-1818-5730452EAFC6}"/>
                  </a:ext>
                </a:extLst>
              </p:cNvPr>
              <p:cNvSpPr txBox="1"/>
              <p:nvPr/>
            </p:nvSpPr>
            <p:spPr>
              <a:xfrm>
                <a:off x="488966" y="5395714"/>
                <a:ext cx="2294982" cy="653124"/>
              </a:xfrm>
              <a:prstGeom prst="rect">
                <a:avLst/>
              </a:prstGeom>
              <a:noFill/>
            </p:spPr>
            <p:txBody>
              <a:bodyPr wrap="none" rtlCol="0">
                <a:spAutoFit/>
              </a:bodyPr>
              <a:lstStyle/>
              <a:p>
                <a:r>
                  <a:rPr lang="en-AU" sz="1400"/>
                  <a:t>Mrs Dunn</a:t>
                </a:r>
              </a:p>
            </p:txBody>
          </p:sp>
        </p:grpSp>
        <p:grpSp>
          <p:nvGrpSpPr>
            <p:cNvPr id="10" name="Group 9">
              <a:extLst>
                <a:ext uri="{FF2B5EF4-FFF2-40B4-BE49-F238E27FC236}">
                  <a16:creationId xmlns:a16="http://schemas.microsoft.com/office/drawing/2014/main" id="{1A7EA530-AE3A-C6FD-869E-71B5E11327F5}"/>
                </a:ext>
              </a:extLst>
            </p:cNvPr>
            <p:cNvGrpSpPr/>
            <p:nvPr/>
          </p:nvGrpSpPr>
          <p:grpSpPr>
            <a:xfrm>
              <a:off x="10736114" y="3810114"/>
              <a:ext cx="1404947" cy="1585515"/>
              <a:chOff x="152346" y="2675519"/>
              <a:chExt cx="2910894" cy="3364572"/>
            </a:xfrm>
          </p:grpSpPr>
          <p:grpSp>
            <p:nvGrpSpPr>
              <p:cNvPr id="17" name="Group 16">
                <a:extLst>
                  <a:ext uri="{FF2B5EF4-FFF2-40B4-BE49-F238E27FC236}">
                    <a16:creationId xmlns:a16="http://schemas.microsoft.com/office/drawing/2014/main" id="{9C24A49B-1BB3-4033-08EC-1D53AD65407C}"/>
                  </a:ext>
                </a:extLst>
              </p:cNvPr>
              <p:cNvGrpSpPr/>
              <p:nvPr/>
            </p:nvGrpSpPr>
            <p:grpSpPr>
              <a:xfrm>
                <a:off x="152346" y="2675519"/>
                <a:ext cx="2910894" cy="2820025"/>
                <a:chOff x="3297882" y="197495"/>
                <a:chExt cx="2910894" cy="2820025"/>
              </a:xfrm>
            </p:grpSpPr>
            <p:sp>
              <p:nvSpPr>
                <p:cNvPr id="19" name="Text Placeholder 47">
                  <a:extLst>
                    <a:ext uri="{FF2B5EF4-FFF2-40B4-BE49-F238E27FC236}">
                      <a16:creationId xmlns:a16="http://schemas.microsoft.com/office/drawing/2014/main" id="{D3CF0D5B-C96C-C5F5-1B50-83C61CC35422}"/>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20" name="Picture 19">
                  <a:extLst>
                    <a:ext uri="{FF2B5EF4-FFF2-40B4-BE49-F238E27FC236}">
                      <a16:creationId xmlns:a16="http://schemas.microsoft.com/office/drawing/2014/main" id="{F3945E04-E8E5-D887-B45B-8F10375C3507}"/>
                    </a:ext>
                  </a:extLst>
                </p:cNvPr>
                <p:cNvPicPr>
                  <a:picLocks noChangeAspect="1"/>
                </p:cNvPicPr>
                <p:nvPr/>
              </p:nvPicPr>
              <p:blipFill>
                <a:blip r:embed="rId4"/>
                <a:srcRect t="6327" b="24575"/>
                <a:stretch/>
              </p:blipFill>
              <p:spPr>
                <a:xfrm>
                  <a:off x="3567631" y="372337"/>
                  <a:ext cx="2371398" cy="2470340"/>
                </a:xfrm>
                <a:prstGeom prst="ellipse">
                  <a:avLst/>
                </a:prstGeom>
              </p:spPr>
            </p:pic>
          </p:grpSp>
          <p:sp>
            <p:nvSpPr>
              <p:cNvPr id="18" name="TextBox 17">
                <a:extLst>
                  <a:ext uri="{FF2B5EF4-FFF2-40B4-BE49-F238E27FC236}">
                    <a16:creationId xmlns:a16="http://schemas.microsoft.com/office/drawing/2014/main" id="{8C9275E6-73F1-DE7D-5099-37804A3F036E}"/>
                  </a:ext>
                </a:extLst>
              </p:cNvPr>
              <p:cNvSpPr txBox="1"/>
              <p:nvPr/>
            </p:nvSpPr>
            <p:spPr>
              <a:xfrm>
                <a:off x="498658" y="5386967"/>
                <a:ext cx="2272794" cy="653124"/>
              </a:xfrm>
              <a:prstGeom prst="rect">
                <a:avLst/>
              </a:prstGeom>
              <a:noFill/>
            </p:spPr>
            <p:txBody>
              <a:bodyPr wrap="none" rtlCol="0">
                <a:spAutoFit/>
              </a:bodyPr>
              <a:lstStyle/>
              <a:p>
                <a:r>
                  <a:rPr lang="en-AU" sz="1400"/>
                  <a:t>Mrs </a:t>
                </a:r>
                <a:r>
                  <a:rPr lang="en-AU" sz="1400" err="1"/>
                  <a:t>Tasir</a:t>
                </a:r>
                <a:endParaRPr lang="en-AU" sz="1400"/>
              </a:p>
            </p:txBody>
          </p:sp>
        </p:grpSp>
        <p:grpSp>
          <p:nvGrpSpPr>
            <p:cNvPr id="11" name="Group 10">
              <a:extLst>
                <a:ext uri="{FF2B5EF4-FFF2-40B4-BE49-F238E27FC236}">
                  <a16:creationId xmlns:a16="http://schemas.microsoft.com/office/drawing/2014/main" id="{84BACE99-C911-D8C4-998F-6662B76D946C}"/>
                </a:ext>
              </a:extLst>
            </p:cNvPr>
            <p:cNvGrpSpPr/>
            <p:nvPr/>
          </p:nvGrpSpPr>
          <p:grpSpPr>
            <a:xfrm>
              <a:off x="10706313" y="2268594"/>
              <a:ext cx="1506823" cy="1623912"/>
              <a:chOff x="32818" y="3884411"/>
              <a:chExt cx="2096053" cy="2301949"/>
            </a:xfrm>
          </p:grpSpPr>
          <p:grpSp>
            <p:nvGrpSpPr>
              <p:cNvPr id="13" name="Group 12">
                <a:extLst>
                  <a:ext uri="{FF2B5EF4-FFF2-40B4-BE49-F238E27FC236}">
                    <a16:creationId xmlns:a16="http://schemas.microsoft.com/office/drawing/2014/main" id="{B8221ECD-6EC8-384F-9991-4F895CF3C9C6}"/>
                  </a:ext>
                </a:extLst>
              </p:cNvPr>
              <p:cNvGrpSpPr/>
              <p:nvPr/>
            </p:nvGrpSpPr>
            <p:grpSpPr>
              <a:xfrm>
                <a:off x="32818" y="3884411"/>
                <a:ext cx="2096053" cy="2301949"/>
                <a:chOff x="80898" y="2675519"/>
                <a:chExt cx="3121970" cy="3446052"/>
              </a:xfrm>
            </p:grpSpPr>
            <p:sp>
              <p:nvSpPr>
                <p:cNvPr id="15" name="Text Placeholder 47">
                  <a:extLst>
                    <a:ext uri="{FF2B5EF4-FFF2-40B4-BE49-F238E27FC236}">
                      <a16:creationId xmlns:a16="http://schemas.microsoft.com/office/drawing/2014/main" id="{14A2FD51-ADF9-5213-C5FF-1526AC2D08FA}"/>
                    </a:ext>
                  </a:extLst>
                </p:cNvPr>
                <p:cNvSpPr txBox="1">
                  <a:spLocks/>
                </p:cNvSpPr>
                <p:nvPr/>
              </p:nvSpPr>
              <p:spPr>
                <a:xfrm>
                  <a:off x="152347" y="2675519"/>
                  <a:ext cx="2910894" cy="2820026"/>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6" name="TextBox 15">
                  <a:extLst>
                    <a:ext uri="{FF2B5EF4-FFF2-40B4-BE49-F238E27FC236}">
                      <a16:creationId xmlns:a16="http://schemas.microsoft.com/office/drawing/2014/main" id="{1852B8B2-8F0D-8890-16C8-48B501222EAE}"/>
                    </a:ext>
                  </a:extLst>
                </p:cNvPr>
                <p:cNvSpPr txBox="1"/>
                <p:nvPr/>
              </p:nvSpPr>
              <p:spPr>
                <a:xfrm>
                  <a:off x="80898" y="5468447"/>
                  <a:ext cx="3121970" cy="653124"/>
                </a:xfrm>
                <a:prstGeom prst="rect">
                  <a:avLst/>
                </a:prstGeom>
                <a:noFill/>
              </p:spPr>
              <p:txBody>
                <a:bodyPr wrap="none" rtlCol="0">
                  <a:spAutoFit/>
                </a:bodyPr>
                <a:lstStyle/>
                <a:p>
                  <a:r>
                    <a:rPr lang="en-AU" sz="1400"/>
                    <a:t>Mrs O’Connor</a:t>
                  </a:r>
                </a:p>
              </p:txBody>
            </p:sp>
          </p:grpSp>
          <p:pic>
            <p:nvPicPr>
              <p:cNvPr id="14" name="Picture 13">
                <a:extLst>
                  <a:ext uri="{FF2B5EF4-FFF2-40B4-BE49-F238E27FC236}">
                    <a16:creationId xmlns:a16="http://schemas.microsoft.com/office/drawing/2014/main" id="{484D702A-EA42-35BF-AF52-4E6CAB0BDB31}"/>
                  </a:ext>
                </a:extLst>
              </p:cNvPr>
              <p:cNvPicPr>
                <a:picLocks noChangeAspect="1"/>
              </p:cNvPicPr>
              <p:nvPr/>
            </p:nvPicPr>
            <p:blipFill>
              <a:blip r:embed="rId5"/>
              <a:srcRect l="813" t="9249" r="-813" b="21653"/>
              <a:stretch/>
            </p:blipFill>
            <p:spPr>
              <a:xfrm>
                <a:off x="261893" y="4008636"/>
                <a:ext cx="1592128" cy="1650177"/>
              </a:xfrm>
              <a:prstGeom prst="ellipse">
                <a:avLst/>
              </a:prstGeom>
            </p:spPr>
          </p:pic>
        </p:grpSp>
      </p:grpSp>
    </p:spTree>
    <p:extLst>
      <p:ext uri="{BB962C8B-B14F-4D97-AF65-F5344CB8AC3E}">
        <p14:creationId xmlns:p14="http://schemas.microsoft.com/office/powerpoint/2010/main" val="17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3BFF4-AE83-E052-AA15-3637BCFE63A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9342372-A14C-4094-3780-2F00EBCB93A3}"/>
              </a:ext>
            </a:extLst>
          </p:cNvPr>
          <p:cNvSpPr>
            <a:spLocks noGrp="1"/>
          </p:cNvSpPr>
          <p:nvPr>
            <p:ph type="title"/>
          </p:nvPr>
        </p:nvSpPr>
        <p:spPr/>
        <p:txBody>
          <a:bodyPr/>
          <a:lstStyle/>
          <a:p>
            <a:r>
              <a:rPr lang="en-US"/>
              <a:t>Mathematics Standard</a:t>
            </a:r>
          </a:p>
        </p:txBody>
      </p:sp>
      <p:sp>
        <p:nvSpPr>
          <p:cNvPr id="2" name="Content Placeholder 1">
            <a:extLst>
              <a:ext uri="{FF2B5EF4-FFF2-40B4-BE49-F238E27FC236}">
                <a16:creationId xmlns:a16="http://schemas.microsoft.com/office/drawing/2014/main" id="{92A38747-E4E0-DA73-74DE-D621107300C7}"/>
              </a:ext>
            </a:extLst>
          </p:cNvPr>
          <p:cNvSpPr>
            <a:spLocks noGrp="1"/>
          </p:cNvSpPr>
          <p:nvPr>
            <p:ph idx="1"/>
          </p:nvPr>
        </p:nvSpPr>
        <p:spPr>
          <a:xfrm>
            <a:off x="310896" y="1997252"/>
            <a:ext cx="11237976" cy="3536856"/>
          </a:xfrm>
        </p:spPr>
        <p:txBody>
          <a:bodyPr>
            <a:normAutofit/>
          </a:bodyPr>
          <a:lstStyle/>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Note that this means if your child has any concerns regarding their ability with any of these Year 10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topics:</a:t>
            </a:r>
          </a:p>
          <a:p>
            <a:endParaRPr lang="en-US" dirty="0">
              <a:latin typeface="Arial" panose="020B0604020202020204" pitchFamily="34" charset="0"/>
              <a:cs typeface="Arial" panose="020B0604020202020204" pitchFamily="34" charset="0"/>
            </a:endParaRPr>
          </a:p>
          <a:p>
            <a:pPr algn="l" rtl="0">
              <a:lnSpc>
                <a:spcPts val="1800"/>
              </a:lnSpc>
            </a:pPr>
            <a:r>
              <a:rPr lang="en-AU" b="0" i="0" dirty="0">
                <a:solidFill>
                  <a:srgbClr val="22272B"/>
                </a:solidFill>
                <a:effectLst/>
                <a:latin typeface="Arial" panose="020B0604020202020204" pitchFamily="34" charset="0"/>
                <a:cs typeface="Arial" panose="020B0604020202020204" pitchFamily="34" charset="0"/>
              </a:rPr>
              <a:t>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sz="14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Area and surface area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 Financial mathematics</a:t>
            </a:r>
          </a:p>
          <a:p>
            <a:pPr algn="l" rtl="0">
              <a:lnSpc>
                <a:spcPts val="1800"/>
              </a:lnSpc>
            </a:pPr>
            <a:r>
              <a:rPr lang="en-AU" b="0" i="0" dirty="0">
                <a:solidFill>
                  <a:srgbClr val="22272B"/>
                </a:solidFill>
                <a:effectLst/>
                <a:latin typeface="Arial" panose="020B0604020202020204" pitchFamily="34" charset="0"/>
                <a:cs typeface="Arial" panose="020B0604020202020204" pitchFamily="34" charset="0"/>
              </a:rPr>
              <a:t>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 Linear relationships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 Non-linear relationships</a:t>
            </a:r>
          </a:p>
          <a:p>
            <a:pPr algn="l" rtl="0">
              <a:lnSpc>
                <a:spcPts val="1800"/>
              </a:lnSpc>
            </a:pPr>
            <a:r>
              <a:rPr lang="en-AU" b="0" i="0" dirty="0">
                <a:solidFill>
                  <a:srgbClr val="22272B"/>
                </a:solidFill>
                <a:effectLst/>
                <a:latin typeface="Arial" panose="020B0604020202020204" pitchFamily="34" charset="0"/>
                <a:cs typeface="Arial" panose="020B0604020202020204" pitchFamily="34" charset="0"/>
              </a:rPr>
              <a:t>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 Right-angled triangles (Trigonometry)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 Single variable data analysis</a:t>
            </a:r>
          </a:p>
          <a:p>
            <a:pPr algn="l" rtl="0">
              <a:lnSpc>
                <a:spcPts val="1800"/>
              </a:lnSpc>
            </a:pPr>
            <a:r>
              <a:rPr lang="en-AU" b="0" i="0" dirty="0">
                <a:solidFill>
                  <a:srgbClr val="22272B"/>
                </a:solidFill>
                <a:effectLst/>
                <a:latin typeface="Arial" panose="020B0604020202020204" pitchFamily="34" charset="0"/>
                <a:cs typeface="Arial" panose="020B0604020202020204" pitchFamily="34" charset="0"/>
              </a:rPr>
              <a:t>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 Volume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 Equations</a:t>
            </a:r>
          </a:p>
          <a:p>
            <a:pPr algn="l" rtl="0">
              <a:lnSpc>
                <a:spcPts val="1800"/>
              </a:lnSpc>
            </a:pPr>
            <a:r>
              <a:rPr lang="en-AU" b="0" i="0" dirty="0">
                <a:solidFill>
                  <a:srgbClr val="22272B"/>
                </a:solidFill>
                <a:effectLst/>
                <a:latin typeface="Arial" panose="020B0604020202020204" pitchFamily="34" charset="0"/>
                <a:cs typeface="Arial" panose="020B0604020202020204" pitchFamily="34" charset="0"/>
              </a:rPr>
              <a:t>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 Probability</a:t>
            </a:r>
            <a:endParaRPr lang="en-AU" dirty="0">
              <a:solidFill>
                <a:srgbClr val="22272B"/>
              </a:solidFill>
              <a:latin typeface="PublicSans"/>
            </a:endParaRPr>
          </a:p>
          <a:p>
            <a:pPr algn="l" rtl="0">
              <a:lnSpc>
                <a:spcPts val="1800"/>
              </a:lnSpc>
            </a:pPr>
            <a:endParaRPr lang="en-US" dirty="0">
              <a:latin typeface="Arial" panose="020B0604020202020204" pitchFamily="34" charset="0"/>
              <a:cs typeface="Arial" panose="020B0604020202020204" pitchFamily="34" charset="0"/>
            </a:endParaRPr>
          </a:p>
          <a:p>
            <a:pPr algn="l" rtl="0">
              <a:lnSpc>
                <a:spcPts val="1800"/>
              </a:lnSpc>
            </a:pPr>
            <a:r>
              <a:rPr lang="en-AU" dirty="0">
                <a:latin typeface="Arial" panose="020B0604020202020204" pitchFamily="34" charset="0"/>
                <a:cs typeface="Arial" panose="020B0604020202020204" pitchFamily="34" charset="0"/>
              </a:rPr>
              <a:t>It is essential that they speak with their teacher to develop a plan to alleviate these concerns.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One option could be attending Maths Club to fill any knowledge gaps.</a:t>
            </a:r>
          </a:p>
          <a:p>
            <a:pPr algn="l" rtl="0">
              <a:lnSpc>
                <a:spcPts val="1800"/>
              </a:lnSpc>
            </a:pPr>
            <a:endParaRPr lang="en-US" dirty="0">
              <a:latin typeface="Arial" panose="020B0604020202020204" pitchFamily="34" charset="0"/>
              <a:cs typeface="Arial" panose="020B0604020202020204" pitchFamily="34" charset="0"/>
            </a:endParaRPr>
          </a:p>
          <a:p>
            <a:pPr algn="l" rtl="0">
              <a:lnSpc>
                <a:spcPts val="1800"/>
              </a:lnSpc>
            </a:pP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Club runs on Thursday afternoons each week (excluding the first and last weeks)</a:t>
            </a:r>
          </a:p>
        </p:txBody>
      </p:sp>
      <p:sp>
        <p:nvSpPr>
          <p:cNvPr id="25" name="Text Placeholder 24">
            <a:extLst>
              <a:ext uri="{FF2B5EF4-FFF2-40B4-BE49-F238E27FC236}">
                <a16:creationId xmlns:a16="http://schemas.microsoft.com/office/drawing/2014/main" id="{17E1B48B-9B71-0D5D-B98E-917AD870B2A2}"/>
              </a:ext>
            </a:extLst>
          </p:cNvPr>
          <p:cNvSpPr>
            <a:spLocks noGrp="1"/>
          </p:cNvSpPr>
          <p:nvPr>
            <p:ph type="body" sz="quarter" idx="13"/>
          </p:nvPr>
        </p:nvSpPr>
        <p:spPr>
          <a:solidFill>
            <a:schemeClr val="accent2">
              <a:lumMod val="75000"/>
            </a:schemeClr>
          </a:solidFill>
        </p:spPr>
        <p:txBody>
          <a:bodyPr/>
          <a:lstStyle/>
          <a:p>
            <a:r>
              <a:rPr lang="en-US"/>
              <a:t>3</a:t>
            </a:r>
          </a:p>
        </p:txBody>
      </p:sp>
      <p:sp>
        <p:nvSpPr>
          <p:cNvPr id="27" name="Slide Number Placeholder 26">
            <a:extLst>
              <a:ext uri="{FF2B5EF4-FFF2-40B4-BE49-F238E27FC236}">
                <a16:creationId xmlns:a16="http://schemas.microsoft.com/office/drawing/2014/main" id="{89B5AC62-89B1-43E5-1909-977C8FBE2EC8}"/>
              </a:ext>
            </a:extLst>
          </p:cNvPr>
          <p:cNvSpPr>
            <a:spLocks noGrp="1"/>
          </p:cNvSpPr>
          <p:nvPr>
            <p:ph type="sldNum" sz="quarter" idx="16"/>
          </p:nvPr>
        </p:nvSpPr>
        <p:spPr>
          <a:xfrm>
            <a:off x="1655786" y="800473"/>
            <a:ext cx="941832" cy="621792"/>
          </a:xfrm>
        </p:spPr>
        <p:txBody>
          <a:bodyPr/>
          <a:lstStyle/>
          <a:p>
            <a:r>
              <a:rPr lang="en-US"/>
              <a:t>S</a:t>
            </a:r>
          </a:p>
        </p:txBody>
      </p:sp>
      <p:grpSp>
        <p:nvGrpSpPr>
          <p:cNvPr id="8" name="Group 7">
            <a:extLst>
              <a:ext uri="{FF2B5EF4-FFF2-40B4-BE49-F238E27FC236}">
                <a16:creationId xmlns:a16="http://schemas.microsoft.com/office/drawing/2014/main" id="{E186D9E6-1E63-608E-B833-BF2F04BB9CA2}"/>
              </a:ext>
            </a:extLst>
          </p:cNvPr>
          <p:cNvGrpSpPr/>
          <p:nvPr/>
        </p:nvGrpSpPr>
        <p:grpSpPr>
          <a:xfrm>
            <a:off x="10706313" y="2268594"/>
            <a:ext cx="1506823" cy="4652704"/>
            <a:chOff x="10706313" y="2268594"/>
            <a:chExt cx="1506823" cy="4652704"/>
          </a:xfrm>
        </p:grpSpPr>
        <p:grpSp>
          <p:nvGrpSpPr>
            <p:cNvPr id="9" name="Group 8">
              <a:extLst>
                <a:ext uri="{FF2B5EF4-FFF2-40B4-BE49-F238E27FC236}">
                  <a16:creationId xmlns:a16="http://schemas.microsoft.com/office/drawing/2014/main" id="{14505C1C-9721-48F5-4F81-E5A6AB014AD4}"/>
                </a:ext>
              </a:extLst>
            </p:cNvPr>
            <p:cNvGrpSpPr/>
            <p:nvPr/>
          </p:nvGrpSpPr>
          <p:grpSpPr>
            <a:xfrm>
              <a:off x="10757252" y="5331662"/>
              <a:ext cx="1404947" cy="1589636"/>
              <a:chOff x="152346" y="2675519"/>
              <a:chExt cx="2910894" cy="3373319"/>
            </a:xfrm>
          </p:grpSpPr>
          <p:grpSp>
            <p:nvGrpSpPr>
              <p:cNvPr id="21" name="Group 20">
                <a:extLst>
                  <a:ext uri="{FF2B5EF4-FFF2-40B4-BE49-F238E27FC236}">
                    <a16:creationId xmlns:a16="http://schemas.microsoft.com/office/drawing/2014/main" id="{267BCE48-712C-13CA-F7C3-43180F10DDA1}"/>
                  </a:ext>
                </a:extLst>
              </p:cNvPr>
              <p:cNvGrpSpPr/>
              <p:nvPr/>
            </p:nvGrpSpPr>
            <p:grpSpPr>
              <a:xfrm>
                <a:off x="152346" y="2675519"/>
                <a:ext cx="2910894" cy="2820025"/>
                <a:chOff x="3297882" y="197495"/>
                <a:chExt cx="2910894" cy="2820025"/>
              </a:xfrm>
            </p:grpSpPr>
            <p:sp>
              <p:nvSpPr>
                <p:cNvPr id="23" name="Text Placeholder 47">
                  <a:extLst>
                    <a:ext uri="{FF2B5EF4-FFF2-40B4-BE49-F238E27FC236}">
                      <a16:creationId xmlns:a16="http://schemas.microsoft.com/office/drawing/2014/main" id="{BB661FB2-5E77-33E3-85E0-E2436F7348B0}"/>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24" name="Picture 23">
                  <a:extLst>
                    <a:ext uri="{FF2B5EF4-FFF2-40B4-BE49-F238E27FC236}">
                      <a16:creationId xmlns:a16="http://schemas.microsoft.com/office/drawing/2014/main" id="{7D780F7A-C6AA-900B-B39D-65A542C66619}"/>
                    </a:ext>
                  </a:extLst>
                </p:cNvPr>
                <p:cNvPicPr>
                  <a:picLocks noChangeAspect="1"/>
                </p:cNvPicPr>
                <p:nvPr/>
              </p:nvPicPr>
              <p:blipFill>
                <a:blip r:embed="rId3"/>
                <a:srcRect t="4891" b="26011"/>
                <a:stretch/>
              </p:blipFill>
              <p:spPr>
                <a:xfrm>
                  <a:off x="3567631" y="372337"/>
                  <a:ext cx="2371398" cy="2470340"/>
                </a:xfrm>
                <a:prstGeom prst="ellipse">
                  <a:avLst/>
                </a:prstGeom>
              </p:spPr>
            </p:pic>
          </p:grpSp>
          <p:sp>
            <p:nvSpPr>
              <p:cNvPr id="22" name="TextBox 21">
                <a:extLst>
                  <a:ext uri="{FF2B5EF4-FFF2-40B4-BE49-F238E27FC236}">
                    <a16:creationId xmlns:a16="http://schemas.microsoft.com/office/drawing/2014/main" id="{05968008-8A90-3D68-FA70-27646440640B}"/>
                  </a:ext>
                </a:extLst>
              </p:cNvPr>
              <p:cNvSpPr txBox="1"/>
              <p:nvPr/>
            </p:nvSpPr>
            <p:spPr>
              <a:xfrm>
                <a:off x="488966" y="5395714"/>
                <a:ext cx="2294982" cy="653124"/>
              </a:xfrm>
              <a:prstGeom prst="rect">
                <a:avLst/>
              </a:prstGeom>
              <a:noFill/>
            </p:spPr>
            <p:txBody>
              <a:bodyPr wrap="none" rtlCol="0">
                <a:spAutoFit/>
              </a:bodyPr>
              <a:lstStyle/>
              <a:p>
                <a:r>
                  <a:rPr lang="en-AU" sz="1400"/>
                  <a:t>Mrs Dunn</a:t>
                </a:r>
              </a:p>
            </p:txBody>
          </p:sp>
        </p:grpSp>
        <p:grpSp>
          <p:nvGrpSpPr>
            <p:cNvPr id="10" name="Group 9">
              <a:extLst>
                <a:ext uri="{FF2B5EF4-FFF2-40B4-BE49-F238E27FC236}">
                  <a16:creationId xmlns:a16="http://schemas.microsoft.com/office/drawing/2014/main" id="{2D055FC3-13C9-6B32-E2EB-A6A52DA42B8A}"/>
                </a:ext>
              </a:extLst>
            </p:cNvPr>
            <p:cNvGrpSpPr/>
            <p:nvPr/>
          </p:nvGrpSpPr>
          <p:grpSpPr>
            <a:xfrm>
              <a:off x="10736114" y="3810114"/>
              <a:ext cx="1404947" cy="1585515"/>
              <a:chOff x="152346" y="2675519"/>
              <a:chExt cx="2910894" cy="3364572"/>
            </a:xfrm>
          </p:grpSpPr>
          <p:grpSp>
            <p:nvGrpSpPr>
              <p:cNvPr id="17" name="Group 16">
                <a:extLst>
                  <a:ext uri="{FF2B5EF4-FFF2-40B4-BE49-F238E27FC236}">
                    <a16:creationId xmlns:a16="http://schemas.microsoft.com/office/drawing/2014/main" id="{52FEE780-CAA7-AB0E-8033-9398860F3A42}"/>
                  </a:ext>
                </a:extLst>
              </p:cNvPr>
              <p:cNvGrpSpPr/>
              <p:nvPr/>
            </p:nvGrpSpPr>
            <p:grpSpPr>
              <a:xfrm>
                <a:off x="152346" y="2675519"/>
                <a:ext cx="2910894" cy="2820025"/>
                <a:chOff x="3297882" y="197495"/>
                <a:chExt cx="2910894" cy="2820025"/>
              </a:xfrm>
            </p:grpSpPr>
            <p:sp>
              <p:nvSpPr>
                <p:cNvPr id="19" name="Text Placeholder 47">
                  <a:extLst>
                    <a:ext uri="{FF2B5EF4-FFF2-40B4-BE49-F238E27FC236}">
                      <a16:creationId xmlns:a16="http://schemas.microsoft.com/office/drawing/2014/main" id="{B198294A-6374-6254-37B9-712C6AEB69F1}"/>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20" name="Picture 19">
                  <a:extLst>
                    <a:ext uri="{FF2B5EF4-FFF2-40B4-BE49-F238E27FC236}">
                      <a16:creationId xmlns:a16="http://schemas.microsoft.com/office/drawing/2014/main" id="{D3DDFB79-9941-3397-9249-127D28D434EE}"/>
                    </a:ext>
                  </a:extLst>
                </p:cNvPr>
                <p:cNvPicPr>
                  <a:picLocks noChangeAspect="1"/>
                </p:cNvPicPr>
                <p:nvPr/>
              </p:nvPicPr>
              <p:blipFill>
                <a:blip r:embed="rId4"/>
                <a:srcRect t="6327" b="24575"/>
                <a:stretch/>
              </p:blipFill>
              <p:spPr>
                <a:xfrm>
                  <a:off x="3567631" y="372337"/>
                  <a:ext cx="2371398" cy="2470340"/>
                </a:xfrm>
                <a:prstGeom prst="ellipse">
                  <a:avLst/>
                </a:prstGeom>
              </p:spPr>
            </p:pic>
          </p:grpSp>
          <p:sp>
            <p:nvSpPr>
              <p:cNvPr id="18" name="TextBox 17">
                <a:extLst>
                  <a:ext uri="{FF2B5EF4-FFF2-40B4-BE49-F238E27FC236}">
                    <a16:creationId xmlns:a16="http://schemas.microsoft.com/office/drawing/2014/main" id="{A35B2705-3B73-C45C-3C9D-38856E5C6B51}"/>
                  </a:ext>
                </a:extLst>
              </p:cNvPr>
              <p:cNvSpPr txBox="1"/>
              <p:nvPr/>
            </p:nvSpPr>
            <p:spPr>
              <a:xfrm>
                <a:off x="498658" y="5386967"/>
                <a:ext cx="2272794" cy="653124"/>
              </a:xfrm>
              <a:prstGeom prst="rect">
                <a:avLst/>
              </a:prstGeom>
              <a:noFill/>
            </p:spPr>
            <p:txBody>
              <a:bodyPr wrap="none" rtlCol="0">
                <a:spAutoFit/>
              </a:bodyPr>
              <a:lstStyle/>
              <a:p>
                <a:r>
                  <a:rPr lang="en-AU" sz="1400"/>
                  <a:t>Mrs </a:t>
                </a:r>
                <a:r>
                  <a:rPr lang="en-AU" sz="1400" err="1"/>
                  <a:t>Tasir</a:t>
                </a:r>
                <a:endParaRPr lang="en-AU" sz="1400"/>
              </a:p>
            </p:txBody>
          </p:sp>
        </p:grpSp>
        <p:grpSp>
          <p:nvGrpSpPr>
            <p:cNvPr id="11" name="Group 10">
              <a:extLst>
                <a:ext uri="{FF2B5EF4-FFF2-40B4-BE49-F238E27FC236}">
                  <a16:creationId xmlns:a16="http://schemas.microsoft.com/office/drawing/2014/main" id="{D19C26CD-A4C2-FC4B-AB92-A3EB04893D9C}"/>
                </a:ext>
              </a:extLst>
            </p:cNvPr>
            <p:cNvGrpSpPr/>
            <p:nvPr/>
          </p:nvGrpSpPr>
          <p:grpSpPr>
            <a:xfrm>
              <a:off x="10706313" y="2268594"/>
              <a:ext cx="1506823" cy="1623912"/>
              <a:chOff x="32818" y="3884411"/>
              <a:chExt cx="2096053" cy="2301949"/>
            </a:xfrm>
          </p:grpSpPr>
          <p:grpSp>
            <p:nvGrpSpPr>
              <p:cNvPr id="13" name="Group 12">
                <a:extLst>
                  <a:ext uri="{FF2B5EF4-FFF2-40B4-BE49-F238E27FC236}">
                    <a16:creationId xmlns:a16="http://schemas.microsoft.com/office/drawing/2014/main" id="{05D44D15-40F7-BEEC-A679-10443A16DCD4}"/>
                  </a:ext>
                </a:extLst>
              </p:cNvPr>
              <p:cNvGrpSpPr/>
              <p:nvPr/>
            </p:nvGrpSpPr>
            <p:grpSpPr>
              <a:xfrm>
                <a:off x="32818" y="3884411"/>
                <a:ext cx="2096053" cy="2301949"/>
                <a:chOff x="80898" y="2675519"/>
                <a:chExt cx="3121970" cy="3446052"/>
              </a:xfrm>
            </p:grpSpPr>
            <p:sp>
              <p:nvSpPr>
                <p:cNvPr id="15" name="Text Placeholder 47">
                  <a:extLst>
                    <a:ext uri="{FF2B5EF4-FFF2-40B4-BE49-F238E27FC236}">
                      <a16:creationId xmlns:a16="http://schemas.microsoft.com/office/drawing/2014/main" id="{29A3835D-49B7-E84E-B871-2258D58C14A8}"/>
                    </a:ext>
                  </a:extLst>
                </p:cNvPr>
                <p:cNvSpPr txBox="1">
                  <a:spLocks/>
                </p:cNvSpPr>
                <p:nvPr/>
              </p:nvSpPr>
              <p:spPr>
                <a:xfrm>
                  <a:off x="152347" y="2675519"/>
                  <a:ext cx="2910894" cy="2820026"/>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6" name="TextBox 15">
                  <a:extLst>
                    <a:ext uri="{FF2B5EF4-FFF2-40B4-BE49-F238E27FC236}">
                      <a16:creationId xmlns:a16="http://schemas.microsoft.com/office/drawing/2014/main" id="{88F12819-46D2-1985-EE2E-3CEBC8915E6B}"/>
                    </a:ext>
                  </a:extLst>
                </p:cNvPr>
                <p:cNvSpPr txBox="1"/>
                <p:nvPr/>
              </p:nvSpPr>
              <p:spPr>
                <a:xfrm>
                  <a:off x="80898" y="5468447"/>
                  <a:ext cx="3121970" cy="653124"/>
                </a:xfrm>
                <a:prstGeom prst="rect">
                  <a:avLst/>
                </a:prstGeom>
                <a:noFill/>
              </p:spPr>
              <p:txBody>
                <a:bodyPr wrap="none" rtlCol="0">
                  <a:spAutoFit/>
                </a:bodyPr>
                <a:lstStyle/>
                <a:p>
                  <a:r>
                    <a:rPr lang="en-AU" sz="1400"/>
                    <a:t>Mrs O’Connor</a:t>
                  </a:r>
                </a:p>
              </p:txBody>
            </p:sp>
          </p:grpSp>
          <p:pic>
            <p:nvPicPr>
              <p:cNvPr id="14" name="Picture 13">
                <a:extLst>
                  <a:ext uri="{FF2B5EF4-FFF2-40B4-BE49-F238E27FC236}">
                    <a16:creationId xmlns:a16="http://schemas.microsoft.com/office/drawing/2014/main" id="{F0163FFD-4323-CC48-BC54-2533189C91D5}"/>
                  </a:ext>
                </a:extLst>
              </p:cNvPr>
              <p:cNvPicPr>
                <a:picLocks noChangeAspect="1"/>
              </p:cNvPicPr>
              <p:nvPr/>
            </p:nvPicPr>
            <p:blipFill>
              <a:blip r:embed="rId5"/>
              <a:srcRect l="813" t="9249" r="-813" b="21653"/>
              <a:stretch/>
            </p:blipFill>
            <p:spPr>
              <a:xfrm>
                <a:off x="261893" y="4008636"/>
                <a:ext cx="1592128" cy="1650177"/>
              </a:xfrm>
              <a:prstGeom prst="ellipse">
                <a:avLst/>
              </a:prstGeom>
            </p:spPr>
          </p:pic>
        </p:grpSp>
      </p:grpSp>
    </p:spTree>
    <p:extLst>
      <p:ext uri="{BB962C8B-B14F-4D97-AF65-F5344CB8AC3E}">
        <p14:creationId xmlns:p14="http://schemas.microsoft.com/office/powerpoint/2010/main" val="134786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5EED-58E3-3157-C641-906D8568E72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B6D9CDD-A931-C633-FD83-20A14AE327D9}"/>
              </a:ext>
            </a:extLst>
          </p:cNvPr>
          <p:cNvSpPr>
            <a:spLocks noGrp="1"/>
          </p:cNvSpPr>
          <p:nvPr>
            <p:ph type="title"/>
          </p:nvPr>
        </p:nvSpPr>
        <p:spPr/>
        <p:txBody>
          <a:bodyPr/>
          <a:lstStyle/>
          <a:p>
            <a:r>
              <a:rPr lang="en-US"/>
              <a:t>Mathematics Standard</a:t>
            </a:r>
          </a:p>
        </p:txBody>
      </p:sp>
      <p:sp>
        <p:nvSpPr>
          <p:cNvPr id="2" name="Content Placeholder 1">
            <a:extLst>
              <a:ext uri="{FF2B5EF4-FFF2-40B4-BE49-F238E27FC236}">
                <a16:creationId xmlns:a16="http://schemas.microsoft.com/office/drawing/2014/main" id="{013EFE8A-8013-34EE-DAA7-BA8494F9D4BF}"/>
              </a:ext>
            </a:extLst>
          </p:cNvPr>
          <p:cNvSpPr>
            <a:spLocks noGrp="1"/>
          </p:cNvSpPr>
          <p:nvPr>
            <p:ph idx="1"/>
          </p:nvPr>
        </p:nvSpPr>
        <p:spPr>
          <a:xfrm>
            <a:off x="310896" y="1627632"/>
            <a:ext cx="11237976" cy="4498848"/>
          </a:xfrm>
        </p:spPr>
        <p:txBody>
          <a:bodyPr>
            <a:normAutofit/>
          </a:bodyPr>
          <a:lstStyle/>
          <a:p>
            <a:r>
              <a:rPr lang="en-AU" sz="1600" b="1" u="sng">
                <a:latin typeface="Arial" panose="020B0604020202020204" pitchFamily="34" charset="0"/>
                <a:cs typeface="Arial" panose="020B0604020202020204" pitchFamily="34" charset="0"/>
              </a:rPr>
              <a:t>EXPECTATIONS IN CLASS</a:t>
            </a:r>
          </a:p>
          <a:p>
            <a:r>
              <a:rPr lang="en-AU" sz="1600">
                <a:latin typeface="Arial" panose="020B0604020202020204" pitchFamily="34" charset="0"/>
                <a:cs typeface="Arial" panose="020B0604020202020204" pitchFamily="34" charset="0"/>
              </a:rPr>
              <a:t>Each lesson, at least one concept will be discussed, demonstrated and practiced.  Each Maths class has a Team and OneNote that should be accessed regularly. </a:t>
            </a:r>
          </a:p>
          <a:p>
            <a:endParaRPr lang="en-AU" sz="1600">
              <a:latin typeface="Arial" panose="020B0604020202020204" pitchFamily="34" charset="0"/>
              <a:cs typeface="Arial" panose="020B0604020202020204" pitchFamily="34" charset="0"/>
            </a:endParaRPr>
          </a:p>
          <a:p>
            <a:r>
              <a:rPr lang="en-AU" sz="1600">
                <a:latin typeface="Arial" panose="020B0604020202020204" pitchFamily="34" charset="0"/>
                <a:cs typeface="Arial" panose="020B0604020202020204" pitchFamily="34" charset="0"/>
              </a:rPr>
              <a:t>We expect that each student:</a:t>
            </a:r>
          </a:p>
          <a:p>
            <a:pPr marL="626364" lvl="1" indent="-342900">
              <a:buFont typeface="+mj-lt"/>
              <a:buAutoNum type="arabicPeriod"/>
            </a:pPr>
            <a:r>
              <a:rPr lang="en-AU" sz="1600">
                <a:latin typeface="Arial" panose="020B0604020202020204" pitchFamily="34" charset="0"/>
                <a:cs typeface="Arial" panose="020B0604020202020204" pitchFamily="34" charset="0"/>
              </a:rPr>
              <a:t>Follows along with the explanation</a:t>
            </a:r>
          </a:p>
          <a:p>
            <a:pPr marL="626364" lvl="1" indent="-342900">
              <a:buFont typeface="+mj-lt"/>
              <a:buAutoNum type="arabicPeriod"/>
            </a:pPr>
            <a:r>
              <a:rPr lang="en-AU" sz="1600">
                <a:latin typeface="Arial" panose="020B0604020202020204" pitchFamily="34" charset="0"/>
                <a:cs typeface="Arial" panose="020B0604020202020204" pitchFamily="34" charset="0"/>
              </a:rPr>
              <a:t>Attempts examples together during class discussions</a:t>
            </a:r>
          </a:p>
          <a:p>
            <a:pPr marL="626364" lvl="1" indent="-342900">
              <a:buFont typeface="+mj-lt"/>
              <a:buAutoNum type="arabicPeriod"/>
            </a:pPr>
            <a:r>
              <a:rPr lang="en-AU" sz="1600">
                <a:latin typeface="Arial" panose="020B0604020202020204" pitchFamily="34" charset="0"/>
                <a:cs typeface="Arial" panose="020B0604020202020204" pitchFamily="34" charset="0"/>
              </a:rPr>
              <a:t>Starts the practice task (this is often a textbook exercise, but may be a digital task, such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as </a:t>
            </a:r>
            <a:r>
              <a:rPr lang="en-AU" sz="1600" err="1">
                <a:latin typeface="Arial" panose="020B0604020202020204" pitchFamily="34" charset="0"/>
                <a:cs typeface="Arial" panose="020B0604020202020204" pitchFamily="34" charset="0"/>
              </a:rPr>
              <a:t>MathsOnline</a:t>
            </a:r>
            <a:r>
              <a:rPr lang="en-AU" sz="1600">
                <a:latin typeface="Arial" panose="020B0604020202020204" pitchFamily="34" charset="0"/>
                <a:cs typeface="Arial" panose="020B0604020202020204" pitchFamily="34" charset="0"/>
              </a:rPr>
              <a:t> or a graphing website)</a:t>
            </a:r>
          </a:p>
          <a:p>
            <a:endParaRPr lang="en-AU" sz="1600">
              <a:latin typeface="Arial" panose="020B0604020202020204" pitchFamily="34" charset="0"/>
              <a:cs typeface="Arial" panose="020B0604020202020204" pitchFamily="34" charset="0"/>
            </a:endParaRPr>
          </a:p>
          <a:p>
            <a:r>
              <a:rPr lang="en-AU" sz="1600">
                <a:latin typeface="Arial" panose="020B0604020202020204" pitchFamily="34" charset="0"/>
                <a:cs typeface="Arial" panose="020B0604020202020204" pitchFamily="34" charset="0"/>
              </a:rPr>
              <a:t>Students should also ensure that they:</a:t>
            </a:r>
          </a:p>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Clarify their understanding through questions</a:t>
            </a:r>
          </a:p>
          <a:p>
            <a:pPr marL="569214" lvl="1" indent="-285750"/>
            <a:r>
              <a:rPr lang="en-AU" sz="1600">
                <a:latin typeface="Arial" panose="020B0604020202020204" pitchFamily="34" charset="0"/>
                <a:cs typeface="Arial" panose="020B0604020202020204" pitchFamily="34" charset="0"/>
              </a:rPr>
              <a:t>It is important students can identify where they ‘got lost’ during an example. This is a skill that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requires practice, and students should never be embarrassed to clarify!</a:t>
            </a:r>
          </a:p>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Have a well-organised workbook – whether it is digital or hard copy.</a:t>
            </a:r>
          </a:p>
          <a:p>
            <a:pPr marL="569214" lvl="1" indent="-285750"/>
            <a:r>
              <a:rPr lang="en-AU" sz="1600">
                <a:latin typeface="Arial" panose="020B0604020202020204" pitchFamily="34" charset="0"/>
                <a:cs typeface="Arial" panose="020B0604020202020204" pitchFamily="34" charset="0"/>
              </a:rPr>
              <a:t>Note that there is some mathematical notation used, so a digital workbook may be more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difficult to maintain.</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0B7FE568-450C-EB59-C100-00FA5581DB0F}"/>
              </a:ext>
            </a:extLst>
          </p:cNvPr>
          <p:cNvSpPr>
            <a:spLocks noGrp="1"/>
          </p:cNvSpPr>
          <p:nvPr>
            <p:ph type="body" sz="quarter" idx="13"/>
          </p:nvPr>
        </p:nvSpPr>
        <p:spPr>
          <a:xfrm>
            <a:off x="1815806" y="793971"/>
            <a:ext cx="621792" cy="621792"/>
          </a:xfrm>
          <a:solidFill>
            <a:schemeClr val="accent2">
              <a:lumMod val="75000"/>
            </a:schemeClr>
          </a:solidFill>
        </p:spPr>
        <p:txBody>
          <a:bodyPr/>
          <a:lstStyle/>
          <a:p>
            <a:r>
              <a:rPr lang="en-US"/>
              <a:t>3</a:t>
            </a:r>
          </a:p>
        </p:txBody>
      </p:sp>
      <p:sp>
        <p:nvSpPr>
          <p:cNvPr id="27" name="Slide Number Placeholder 26">
            <a:extLst>
              <a:ext uri="{FF2B5EF4-FFF2-40B4-BE49-F238E27FC236}">
                <a16:creationId xmlns:a16="http://schemas.microsoft.com/office/drawing/2014/main" id="{258A5D0C-54AF-A6E4-E461-3F83F654C005}"/>
              </a:ext>
            </a:extLst>
          </p:cNvPr>
          <p:cNvSpPr>
            <a:spLocks noGrp="1"/>
          </p:cNvSpPr>
          <p:nvPr>
            <p:ph type="sldNum" sz="quarter" idx="16"/>
          </p:nvPr>
        </p:nvSpPr>
        <p:spPr>
          <a:xfrm>
            <a:off x="1655786" y="800100"/>
            <a:ext cx="941832" cy="621792"/>
          </a:xfrm>
        </p:spPr>
        <p:txBody>
          <a:bodyPr/>
          <a:lstStyle/>
          <a:p>
            <a:r>
              <a:rPr lang="en-US"/>
              <a:t>S</a:t>
            </a:r>
          </a:p>
        </p:txBody>
      </p:sp>
      <p:grpSp>
        <p:nvGrpSpPr>
          <p:cNvPr id="8" name="Group 7">
            <a:extLst>
              <a:ext uri="{FF2B5EF4-FFF2-40B4-BE49-F238E27FC236}">
                <a16:creationId xmlns:a16="http://schemas.microsoft.com/office/drawing/2014/main" id="{AA29B727-871B-AEB1-2E57-BF68001C1EDA}"/>
              </a:ext>
            </a:extLst>
          </p:cNvPr>
          <p:cNvGrpSpPr/>
          <p:nvPr/>
        </p:nvGrpSpPr>
        <p:grpSpPr>
          <a:xfrm>
            <a:off x="10706313" y="2268594"/>
            <a:ext cx="1506823" cy="4652704"/>
            <a:chOff x="10706313" y="2268594"/>
            <a:chExt cx="1506823" cy="4652704"/>
          </a:xfrm>
        </p:grpSpPr>
        <p:grpSp>
          <p:nvGrpSpPr>
            <p:cNvPr id="9" name="Group 8">
              <a:extLst>
                <a:ext uri="{FF2B5EF4-FFF2-40B4-BE49-F238E27FC236}">
                  <a16:creationId xmlns:a16="http://schemas.microsoft.com/office/drawing/2014/main" id="{9B99787A-5152-9D08-B78C-0538EF189CDB}"/>
                </a:ext>
              </a:extLst>
            </p:cNvPr>
            <p:cNvGrpSpPr/>
            <p:nvPr/>
          </p:nvGrpSpPr>
          <p:grpSpPr>
            <a:xfrm>
              <a:off x="10757252" y="5331662"/>
              <a:ext cx="1404947" cy="1589636"/>
              <a:chOff x="152346" y="2675519"/>
              <a:chExt cx="2910894" cy="3373319"/>
            </a:xfrm>
          </p:grpSpPr>
          <p:grpSp>
            <p:nvGrpSpPr>
              <p:cNvPr id="21" name="Group 20">
                <a:extLst>
                  <a:ext uri="{FF2B5EF4-FFF2-40B4-BE49-F238E27FC236}">
                    <a16:creationId xmlns:a16="http://schemas.microsoft.com/office/drawing/2014/main" id="{1C91D369-5135-4D22-B3AA-F4EE4E411F93}"/>
                  </a:ext>
                </a:extLst>
              </p:cNvPr>
              <p:cNvGrpSpPr/>
              <p:nvPr/>
            </p:nvGrpSpPr>
            <p:grpSpPr>
              <a:xfrm>
                <a:off x="152346" y="2675519"/>
                <a:ext cx="2910894" cy="2820025"/>
                <a:chOff x="3297882" y="197495"/>
                <a:chExt cx="2910894" cy="2820025"/>
              </a:xfrm>
            </p:grpSpPr>
            <p:sp>
              <p:nvSpPr>
                <p:cNvPr id="23" name="Text Placeholder 47">
                  <a:extLst>
                    <a:ext uri="{FF2B5EF4-FFF2-40B4-BE49-F238E27FC236}">
                      <a16:creationId xmlns:a16="http://schemas.microsoft.com/office/drawing/2014/main" id="{FCC1B17A-6DA0-5333-1CFA-81FE493D39D9}"/>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24" name="Picture 23">
                  <a:extLst>
                    <a:ext uri="{FF2B5EF4-FFF2-40B4-BE49-F238E27FC236}">
                      <a16:creationId xmlns:a16="http://schemas.microsoft.com/office/drawing/2014/main" id="{7B5CE3AD-7399-B97D-3CBC-D0BAF6A0D31E}"/>
                    </a:ext>
                  </a:extLst>
                </p:cNvPr>
                <p:cNvPicPr>
                  <a:picLocks noChangeAspect="1"/>
                </p:cNvPicPr>
                <p:nvPr/>
              </p:nvPicPr>
              <p:blipFill>
                <a:blip r:embed="rId3"/>
                <a:srcRect t="4891" b="26011"/>
                <a:stretch/>
              </p:blipFill>
              <p:spPr>
                <a:xfrm>
                  <a:off x="3567631" y="372337"/>
                  <a:ext cx="2371398" cy="2470340"/>
                </a:xfrm>
                <a:prstGeom prst="ellipse">
                  <a:avLst/>
                </a:prstGeom>
              </p:spPr>
            </p:pic>
          </p:grpSp>
          <p:sp>
            <p:nvSpPr>
              <p:cNvPr id="22" name="TextBox 21">
                <a:extLst>
                  <a:ext uri="{FF2B5EF4-FFF2-40B4-BE49-F238E27FC236}">
                    <a16:creationId xmlns:a16="http://schemas.microsoft.com/office/drawing/2014/main" id="{EE51BE59-EB92-9982-07B8-FD097FC489EE}"/>
                  </a:ext>
                </a:extLst>
              </p:cNvPr>
              <p:cNvSpPr txBox="1"/>
              <p:nvPr/>
            </p:nvSpPr>
            <p:spPr>
              <a:xfrm>
                <a:off x="488966" y="5395714"/>
                <a:ext cx="2294982" cy="653124"/>
              </a:xfrm>
              <a:prstGeom prst="rect">
                <a:avLst/>
              </a:prstGeom>
              <a:noFill/>
            </p:spPr>
            <p:txBody>
              <a:bodyPr wrap="none" rtlCol="0">
                <a:spAutoFit/>
              </a:bodyPr>
              <a:lstStyle/>
              <a:p>
                <a:r>
                  <a:rPr lang="en-AU" sz="1400"/>
                  <a:t>Mrs Dunn</a:t>
                </a:r>
              </a:p>
            </p:txBody>
          </p:sp>
        </p:grpSp>
        <p:grpSp>
          <p:nvGrpSpPr>
            <p:cNvPr id="10" name="Group 9">
              <a:extLst>
                <a:ext uri="{FF2B5EF4-FFF2-40B4-BE49-F238E27FC236}">
                  <a16:creationId xmlns:a16="http://schemas.microsoft.com/office/drawing/2014/main" id="{8D2C314B-E244-C02B-559C-A0E9866CF773}"/>
                </a:ext>
              </a:extLst>
            </p:cNvPr>
            <p:cNvGrpSpPr/>
            <p:nvPr/>
          </p:nvGrpSpPr>
          <p:grpSpPr>
            <a:xfrm>
              <a:off x="10736114" y="3810114"/>
              <a:ext cx="1404947" cy="1585515"/>
              <a:chOff x="152346" y="2675519"/>
              <a:chExt cx="2910894" cy="3364572"/>
            </a:xfrm>
          </p:grpSpPr>
          <p:grpSp>
            <p:nvGrpSpPr>
              <p:cNvPr id="17" name="Group 16">
                <a:extLst>
                  <a:ext uri="{FF2B5EF4-FFF2-40B4-BE49-F238E27FC236}">
                    <a16:creationId xmlns:a16="http://schemas.microsoft.com/office/drawing/2014/main" id="{26EE5B26-F0AA-F26B-2E98-337ED96EFDF5}"/>
                  </a:ext>
                </a:extLst>
              </p:cNvPr>
              <p:cNvGrpSpPr/>
              <p:nvPr/>
            </p:nvGrpSpPr>
            <p:grpSpPr>
              <a:xfrm>
                <a:off x="152346" y="2675519"/>
                <a:ext cx="2910894" cy="2820025"/>
                <a:chOff x="3297882" y="197495"/>
                <a:chExt cx="2910894" cy="2820025"/>
              </a:xfrm>
            </p:grpSpPr>
            <p:sp>
              <p:nvSpPr>
                <p:cNvPr id="19" name="Text Placeholder 47">
                  <a:extLst>
                    <a:ext uri="{FF2B5EF4-FFF2-40B4-BE49-F238E27FC236}">
                      <a16:creationId xmlns:a16="http://schemas.microsoft.com/office/drawing/2014/main" id="{A9A3C96F-AC5C-5BB1-B293-9A870B5C1C5D}"/>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20" name="Picture 19">
                  <a:extLst>
                    <a:ext uri="{FF2B5EF4-FFF2-40B4-BE49-F238E27FC236}">
                      <a16:creationId xmlns:a16="http://schemas.microsoft.com/office/drawing/2014/main" id="{8444AFB9-F009-DD43-566C-3114DD8B6681}"/>
                    </a:ext>
                  </a:extLst>
                </p:cNvPr>
                <p:cNvPicPr>
                  <a:picLocks noChangeAspect="1"/>
                </p:cNvPicPr>
                <p:nvPr/>
              </p:nvPicPr>
              <p:blipFill>
                <a:blip r:embed="rId4"/>
                <a:srcRect t="6327" b="24575"/>
                <a:stretch/>
              </p:blipFill>
              <p:spPr>
                <a:xfrm>
                  <a:off x="3567631" y="372337"/>
                  <a:ext cx="2371398" cy="2470340"/>
                </a:xfrm>
                <a:prstGeom prst="ellipse">
                  <a:avLst/>
                </a:prstGeom>
              </p:spPr>
            </p:pic>
          </p:grpSp>
          <p:sp>
            <p:nvSpPr>
              <p:cNvPr id="18" name="TextBox 17">
                <a:extLst>
                  <a:ext uri="{FF2B5EF4-FFF2-40B4-BE49-F238E27FC236}">
                    <a16:creationId xmlns:a16="http://schemas.microsoft.com/office/drawing/2014/main" id="{B6C88520-FED5-A055-F7CF-B6D9744B33EA}"/>
                  </a:ext>
                </a:extLst>
              </p:cNvPr>
              <p:cNvSpPr txBox="1"/>
              <p:nvPr/>
            </p:nvSpPr>
            <p:spPr>
              <a:xfrm>
                <a:off x="498658" y="5386967"/>
                <a:ext cx="2272794" cy="653124"/>
              </a:xfrm>
              <a:prstGeom prst="rect">
                <a:avLst/>
              </a:prstGeom>
              <a:noFill/>
            </p:spPr>
            <p:txBody>
              <a:bodyPr wrap="none" rtlCol="0">
                <a:spAutoFit/>
              </a:bodyPr>
              <a:lstStyle/>
              <a:p>
                <a:r>
                  <a:rPr lang="en-AU" sz="1400"/>
                  <a:t>Mrs </a:t>
                </a:r>
                <a:r>
                  <a:rPr lang="en-AU" sz="1400" err="1"/>
                  <a:t>Tasir</a:t>
                </a:r>
                <a:endParaRPr lang="en-AU" sz="1400"/>
              </a:p>
            </p:txBody>
          </p:sp>
        </p:grpSp>
        <p:grpSp>
          <p:nvGrpSpPr>
            <p:cNvPr id="11" name="Group 10">
              <a:extLst>
                <a:ext uri="{FF2B5EF4-FFF2-40B4-BE49-F238E27FC236}">
                  <a16:creationId xmlns:a16="http://schemas.microsoft.com/office/drawing/2014/main" id="{739653F7-6C2F-0B23-4B36-4273D23BAA75}"/>
                </a:ext>
              </a:extLst>
            </p:cNvPr>
            <p:cNvGrpSpPr/>
            <p:nvPr/>
          </p:nvGrpSpPr>
          <p:grpSpPr>
            <a:xfrm>
              <a:off x="10706313" y="2268594"/>
              <a:ext cx="1506823" cy="1623912"/>
              <a:chOff x="32818" y="3884411"/>
              <a:chExt cx="2096053" cy="2301949"/>
            </a:xfrm>
          </p:grpSpPr>
          <p:grpSp>
            <p:nvGrpSpPr>
              <p:cNvPr id="13" name="Group 12">
                <a:extLst>
                  <a:ext uri="{FF2B5EF4-FFF2-40B4-BE49-F238E27FC236}">
                    <a16:creationId xmlns:a16="http://schemas.microsoft.com/office/drawing/2014/main" id="{0AC99DB8-7DD5-B35E-863D-9E0E4704A116}"/>
                  </a:ext>
                </a:extLst>
              </p:cNvPr>
              <p:cNvGrpSpPr/>
              <p:nvPr/>
            </p:nvGrpSpPr>
            <p:grpSpPr>
              <a:xfrm>
                <a:off x="32818" y="3884411"/>
                <a:ext cx="2096053" cy="2301949"/>
                <a:chOff x="80898" y="2675519"/>
                <a:chExt cx="3121970" cy="3446052"/>
              </a:xfrm>
            </p:grpSpPr>
            <p:sp>
              <p:nvSpPr>
                <p:cNvPr id="15" name="Text Placeholder 47">
                  <a:extLst>
                    <a:ext uri="{FF2B5EF4-FFF2-40B4-BE49-F238E27FC236}">
                      <a16:creationId xmlns:a16="http://schemas.microsoft.com/office/drawing/2014/main" id="{EA420854-9BC7-26D4-3633-3FE55C694DB8}"/>
                    </a:ext>
                  </a:extLst>
                </p:cNvPr>
                <p:cNvSpPr txBox="1">
                  <a:spLocks/>
                </p:cNvSpPr>
                <p:nvPr/>
              </p:nvSpPr>
              <p:spPr>
                <a:xfrm>
                  <a:off x="152347" y="2675519"/>
                  <a:ext cx="2910894" cy="2820026"/>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6" name="TextBox 15">
                  <a:extLst>
                    <a:ext uri="{FF2B5EF4-FFF2-40B4-BE49-F238E27FC236}">
                      <a16:creationId xmlns:a16="http://schemas.microsoft.com/office/drawing/2014/main" id="{02F038FA-061C-407E-25E9-B6EA769D2430}"/>
                    </a:ext>
                  </a:extLst>
                </p:cNvPr>
                <p:cNvSpPr txBox="1"/>
                <p:nvPr/>
              </p:nvSpPr>
              <p:spPr>
                <a:xfrm>
                  <a:off x="80898" y="5468447"/>
                  <a:ext cx="3121970" cy="653124"/>
                </a:xfrm>
                <a:prstGeom prst="rect">
                  <a:avLst/>
                </a:prstGeom>
                <a:noFill/>
              </p:spPr>
              <p:txBody>
                <a:bodyPr wrap="none" rtlCol="0">
                  <a:spAutoFit/>
                </a:bodyPr>
                <a:lstStyle/>
                <a:p>
                  <a:r>
                    <a:rPr lang="en-AU" sz="1400"/>
                    <a:t>Mrs O’Connor</a:t>
                  </a:r>
                </a:p>
              </p:txBody>
            </p:sp>
          </p:grpSp>
          <p:pic>
            <p:nvPicPr>
              <p:cNvPr id="14" name="Picture 13">
                <a:extLst>
                  <a:ext uri="{FF2B5EF4-FFF2-40B4-BE49-F238E27FC236}">
                    <a16:creationId xmlns:a16="http://schemas.microsoft.com/office/drawing/2014/main" id="{1A993EDF-25EE-421B-0411-03BC5F038A7A}"/>
                  </a:ext>
                </a:extLst>
              </p:cNvPr>
              <p:cNvPicPr>
                <a:picLocks noChangeAspect="1"/>
              </p:cNvPicPr>
              <p:nvPr/>
            </p:nvPicPr>
            <p:blipFill>
              <a:blip r:embed="rId5"/>
              <a:srcRect l="813" t="9249" r="-813" b="21653"/>
              <a:stretch/>
            </p:blipFill>
            <p:spPr>
              <a:xfrm>
                <a:off x="261893" y="4008636"/>
                <a:ext cx="1592128" cy="1650177"/>
              </a:xfrm>
              <a:prstGeom prst="ellipse">
                <a:avLst/>
              </a:prstGeom>
            </p:spPr>
          </p:pic>
        </p:grpSp>
      </p:grpSp>
    </p:spTree>
    <p:extLst>
      <p:ext uri="{BB962C8B-B14F-4D97-AF65-F5344CB8AC3E}">
        <p14:creationId xmlns:p14="http://schemas.microsoft.com/office/powerpoint/2010/main" val="89914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11E7-0FF4-53AF-71BD-E13F768A154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AB025F-58D6-4BD2-FC7E-830B4DF63A43}"/>
              </a:ext>
            </a:extLst>
          </p:cNvPr>
          <p:cNvSpPr>
            <a:spLocks noGrp="1"/>
          </p:cNvSpPr>
          <p:nvPr>
            <p:ph type="title"/>
          </p:nvPr>
        </p:nvSpPr>
        <p:spPr/>
        <p:txBody>
          <a:bodyPr/>
          <a:lstStyle/>
          <a:p>
            <a:r>
              <a:rPr lang="en-US"/>
              <a:t>Mathematics Standard</a:t>
            </a:r>
          </a:p>
        </p:txBody>
      </p:sp>
      <p:sp>
        <p:nvSpPr>
          <p:cNvPr id="2" name="Content Placeholder 1">
            <a:extLst>
              <a:ext uri="{FF2B5EF4-FFF2-40B4-BE49-F238E27FC236}">
                <a16:creationId xmlns:a16="http://schemas.microsoft.com/office/drawing/2014/main" id="{51386248-C150-DCB2-A475-A1A44137F524}"/>
              </a:ext>
            </a:extLst>
          </p:cNvPr>
          <p:cNvSpPr>
            <a:spLocks noGrp="1"/>
          </p:cNvSpPr>
          <p:nvPr>
            <p:ph idx="1"/>
          </p:nvPr>
        </p:nvSpPr>
        <p:spPr>
          <a:xfrm>
            <a:off x="310896" y="1627632"/>
            <a:ext cx="11237976" cy="4498848"/>
          </a:xfrm>
        </p:spPr>
        <p:txBody>
          <a:bodyPr>
            <a:normAutofit/>
          </a:bodyPr>
          <a:lstStyle/>
          <a:p>
            <a:r>
              <a:rPr lang="en-AU" b="1" u="sng" dirty="0">
                <a:latin typeface="Arial" panose="020B0604020202020204" pitchFamily="34" charset="0"/>
                <a:cs typeface="Arial" panose="020B0604020202020204" pitchFamily="34" charset="0"/>
              </a:rPr>
              <a:t>EXPECTATIONS OUTSIDE OF CLASS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While we almost never set a full exercise of practice work, students will often be required to either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complete work outside of class time and review their work regularly. Ideally:</a:t>
            </a:r>
          </a:p>
          <a:p>
            <a:pPr marL="569214" lvl="1" indent="-285750"/>
            <a:r>
              <a:rPr lang="en-US" dirty="0">
                <a:latin typeface="Arial" panose="020B0604020202020204" pitchFamily="34" charset="0"/>
                <a:cs typeface="Arial" panose="020B0604020202020204" pitchFamily="34" charset="0"/>
              </a:rPr>
              <a:t>After each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lesson, complete tasks and/ or quick review of past coursework</a:t>
            </a:r>
          </a:p>
          <a:p>
            <a:pPr marL="569214" lvl="1" indent="-285750"/>
            <a:r>
              <a:rPr lang="en-US" dirty="0">
                <a:latin typeface="Arial" panose="020B0604020202020204" pitchFamily="34" charset="0"/>
                <a:cs typeface="Arial" panose="020B0604020202020204" pitchFamily="34" charset="0"/>
              </a:rPr>
              <a:t>Once a week, spend at least half an hour reviewing past coursework with study notes, flash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cards, etc.</a:t>
            </a:r>
          </a:p>
          <a:p>
            <a:pPr marL="569214" lvl="1" indent="-285750"/>
            <a:r>
              <a:rPr lang="en-US" dirty="0">
                <a:latin typeface="Arial" panose="020B0604020202020204" pitchFamily="34" charset="0"/>
                <a:cs typeface="Arial" panose="020B0604020202020204" pitchFamily="34" charset="0"/>
              </a:rPr>
              <a:t>Regular practice with HSC type examination questions.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Standard courses are rigorous and will need some time spent on it outside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school hours, especially if any knowledge gaps persist from Years 10.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Work will be regularly checked by </a:t>
            </a:r>
            <a:r>
              <a:rPr lang="en-US" dirty="0" err="1">
                <a:latin typeface="Arial" panose="020B0604020202020204" pitchFamily="34" charset="0"/>
                <a:cs typeface="Arial" panose="020B0604020202020204" pitchFamily="34" charset="0"/>
              </a:rPr>
              <a:t>Mrs</a:t>
            </a:r>
            <a:r>
              <a:rPr lang="en-US" dirty="0">
                <a:latin typeface="Arial" panose="020B0604020202020204" pitchFamily="34" charset="0"/>
                <a:cs typeface="Arial" panose="020B0604020202020204" pitchFamily="34" charset="0"/>
              </a:rPr>
              <a:t> O’Connor, </a:t>
            </a:r>
            <a:r>
              <a:rPr lang="en-US" dirty="0" err="1">
                <a:latin typeface="Arial" panose="020B0604020202020204" pitchFamily="34" charset="0"/>
                <a:cs typeface="Arial" panose="020B0604020202020204" pitchFamily="34" charset="0"/>
              </a:rPr>
              <a:t>Mrs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Tasir</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Mrs</a:t>
            </a:r>
            <a:r>
              <a:rPr lang="en-US" dirty="0">
                <a:latin typeface="Arial" panose="020B0604020202020204" pitchFamily="34" charset="0"/>
                <a:cs typeface="Arial" panose="020B0604020202020204" pitchFamily="34" charset="0"/>
              </a:rPr>
              <a:t> Dunn and students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should be prepared to show completed work each lesson. </a:t>
            </a:r>
          </a:p>
          <a:p>
            <a:endParaRPr lang="en-US" dirty="0">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5A70102D-4133-4DE7-5205-6183C2E89823}"/>
              </a:ext>
            </a:extLst>
          </p:cNvPr>
          <p:cNvSpPr>
            <a:spLocks noGrp="1"/>
          </p:cNvSpPr>
          <p:nvPr>
            <p:ph type="body" sz="quarter" idx="13"/>
          </p:nvPr>
        </p:nvSpPr>
        <p:spPr>
          <a:solidFill>
            <a:schemeClr val="accent2">
              <a:lumMod val="75000"/>
            </a:schemeClr>
          </a:solidFill>
        </p:spPr>
        <p:txBody>
          <a:bodyPr/>
          <a:lstStyle/>
          <a:p>
            <a:r>
              <a:rPr lang="en-US"/>
              <a:t>3</a:t>
            </a:r>
          </a:p>
        </p:txBody>
      </p:sp>
      <p:sp>
        <p:nvSpPr>
          <p:cNvPr id="27" name="Slide Number Placeholder 26">
            <a:extLst>
              <a:ext uri="{FF2B5EF4-FFF2-40B4-BE49-F238E27FC236}">
                <a16:creationId xmlns:a16="http://schemas.microsoft.com/office/drawing/2014/main" id="{5D07F7B0-D6B5-2BDF-61B8-AB0D2A6E902C}"/>
              </a:ext>
            </a:extLst>
          </p:cNvPr>
          <p:cNvSpPr>
            <a:spLocks noGrp="1"/>
          </p:cNvSpPr>
          <p:nvPr>
            <p:ph type="sldNum" sz="quarter" idx="16"/>
          </p:nvPr>
        </p:nvSpPr>
        <p:spPr>
          <a:xfrm>
            <a:off x="1655786" y="793971"/>
            <a:ext cx="941832" cy="621792"/>
          </a:xfrm>
        </p:spPr>
        <p:txBody>
          <a:bodyPr/>
          <a:lstStyle/>
          <a:p>
            <a:r>
              <a:rPr lang="en-US"/>
              <a:t>S</a:t>
            </a:r>
          </a:p>
        </p:txBody>
      </p:sp>
      <p:grpSp>
        <p:nvGrpSpPr>
          <p:cNvPr id="8" name="Group 7">
            <a:extLst>
              <a:ext uri="{FF2B5EF4-FFF2-40B4-BE49-F238E27FC236}">
                <a16:creationId xmlns:a16="http://schemas.microsoft.com/office/drawing/2014/main" id="{9C136DE1-2236-018A-5DCD-F09461FBCC3F}"/>
              </a:ext>
            </a:extLst>
          </p:cNvPr>
          <p:cNvGrpSpPr/>
          <p:nvPr/>
        </p:nvGrpSpPr>
        <p:grpSpPr>
          <a:xfrm>
            <a:off x="10706313" y="2268594"/>
            <a:ext cx="1506823" cy="4652704"/>
            <a:chOff x="10706313" y="2268594"/>
            <a:chExt cx="1506823" cy="4652704"/>
          </a:xfrm>
        </p:grpSpPr>
        <p:grpSp>
          <p:nvGrpSpPr>
            <p:cNvPr id="9" name="Group 8">
              <a:extLst>
                <a:ext uri="{FF2B5EF4-FFF2-40B4-BE49-F238E27FC236}">
                  <a16:creationId xmlns:a16="http://schemas.microsoft.com/office/drawing/2014/main" id="{A3DB37C8-B02E-43D6-825A-6818074DB352}"/>
                </a:ext>
              </a:extLst>
            </p:cNvPr>
            <p:cNvGrpSpPr/>
            <p:nvPr/>
          </p:nvGrpSpPr>
          <p:grpSpPr>
            <a:xfrm>
              <a:off x="10757252" y="5331662"/>
              <a:ext cx="1404947" cy="1589636"/>
              <a:chOff x="152346" y="2675519"/>
              <a:chExt cx="2910894" cy="3373319"/>
            </a:xfrm>
          </p:grpSpPr>
          <p:grpSp>
            <p:nvGrpSpPr>
              <p:cNvPr id="21" name="Group 20">
                <a:extLst>
                  <a:ext uri="{FF2B5EF4-FFF2-40B4-BE49-F238E27FC236}">
                    <a16:creationId xmlns:a16="http://schemas.microsoft.com/office/drawing/2014/main" id="{8F3CCA36-0C88-1807-021E-31BBB5F29C6B}"/>
                  </a:ext>
                </a:extLst>
              </p:cNvPr>
              <p:cNvGrpSpPr/>
              <p:nvPr/>
            </p:nvGrpSpPr>
            <p:grpSpPr>
              <a:xfrm>
                <a:off x="152346" y="2675519"/>
                <a:ext cx="2910894" cy="2820025"/>
                <a:chOff x="3297882" y="197495"/>
                <a:chExt cx="2910894" cy="2820025"/>
              </a:xfrm>
            </p:grpSpPr>
            <p:sp>
              <p:nvSpPr>
                <p:cNvPr id="23" name="Text Placeholder 47">
                  <a:extLst>
                    <a:ext uri="{FF2B5EF4-FFF2-40B4-BE49-F238E27FC236}">
                      <a16:creationId xmlns:a16="http://schemas.microsoft.com/office/drawing/2014/main" id="{E12C86EB-4ABC-1C40-7B9D-1321144DBA61}"/>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24" name="Picture 23">
                  <a:extLst>
                    <a:ext uri="{FF2B5EF4-FFF2-40B4-BE49-F238E27FC236}">
                      <a16:creationId xmlns:a16="http://schemas.microsoft.com/office/drawing/2014/main" id="{C5867E52-5D85-A94A-D036-718BA0D0176B}"/>
                    </a:ext>
                  </a:extLst>
                </p:cNvPr>
                <p:cNvPicPr>
                  <a:picLocks noChangeAspect="1"/>
                </p:cNvPicPr>
                <p:nvPr/>
              </p:nvPicPr>
              <p:blipFill>
                <a:blip r:embed="rId3"/>
                <a:srcRect t="4891" b="26011"/>
                <a:stretch/>
              </p:blipFill>
              <p:spPr>
                <a:xfrm>
                  <a:off x="3567631" y="372337"/>
                  <a:ext cx="2371398" cy="2470340"/>
                </a:xfrm>
                <a:prstGeom prst="ellipse">
                  <a:avLst/>
                </a:prstGeom>
              </p:spPr>
            </p:pic>
          </p:grpSp>
          <p:sp>
            <p:nvSpPr>
              <p:cNvPr id="22" name="TextBox 21">
                <a:extLst>
                  <a:ext uri="{FF2B5EF4-FFF2-40B4-BE49-F238E27FC236}">
                    <a16:creationId xmlns:a16="http://schemas.microsoft.com/office/drawing/2014/main" id="{BF8E39FB-F114-A791-2727-B5333F30D021}"/>
                  </a:ext>
                </a:extLst>
              </p:cNvPr>
              <p:cNvSpPr txBox="1"/>
              <p:nvPr/>
            </p:nvSpPr>
            <p:spPr>
              <a:xfrm>
                <a:off x="488966" y="5395714"/>
                <a:ext cx="2294982" cy="653124"/>
              </a:xfrm>
              <a:prstGeom prst="rect">
                <a:avLst/>
              </a:prstGeom>
              <a:noFill/>
            </p:spPr>
            <p:txBody>
              <a:bodyPr wrap="none" rtlCol="0">
                <a:spAutoFit/>
              </a:bodyPr>
              <a:lstStyle/>
              <a:p>
                <a:r>
                  <a:rPr lang="en-AU" sz="1400"/>
                  <a:t>Mrs Dunn</a:t>
                </a:r>
              </a:p>
            </p:txBody>
          </p:sp>
        </p:grpSp>
        <p:grpSp>
          <p:nvGrpSpPr>
            <p:cNvPr id="10" name="Group 9">
              <a:extLst>
                <a:ext uri="{FF2B5EF4-FFF2-40B4-BE49-F238E27FC236}">
                  <a16:creationId xmlns:a16="http://schemas.microsoft.com/office/drawing/2014/main" id="{823721C0-A287-F08E-6449-ACF1BB7E3BD6}"/>
                </a:ext>
              </a:extLst>
            </p:cNvPr>
            <p:cNvGrpSpPr/>
            <p:nvPr/>
          </p:nvGrpSpPr>
          <p:grpSpPr>
            <a:xfrm>
              <a:off x="10736114" y="3810114"/>
              <a:ext cx="1404947" cy="1585515"/>
              <a:chOff x="152346" y="2675519"/>
              <a:chExt cx="2910894" cy="3364572"/>
            </a:xfrm>
          </p:grpSpPr>
          <p:grpSp>
            <p:nvGrpSpPr>
              <p:cNvPr id="17" name="Group 16">
                <a:extLst>
                  <a:ext uri="{FF2B5EF4-FFF2-40B4-BE49-F238E27FC236}">
                    <a16:creationId xmlns:a16="http://schemas.microsoft.com/office/drawing/2014/main" id="{CC530D8F-1AE5-7004-6F75-CAE6D9193C80}"/>
                  </a:ext>
                </a:extLst>
              </p:cNvPr>
              <p:cNvGrpSpPr/>
              <p:nvPr/>
            </p:nvGrpSpPr>
            <p:grpSpPr>
              <a:xfrm>
                <a:off x="152346" y="2675519"/>
                <a:ext cx="2910894" cy="2820025"/>
                <a:chOff x="3297882" y="197495"/>
                <a:chExt cx="2910894" cy="2820025"/>
              </a:xfrm>
            </p:grpSpPr>
            <p:sp>
              <p:nvSpPr>
                <p:cNvPr id="19" name="Text Placeholder 47">
                  <a:extLst>
                    <a:ext uri="{FF2B5EF4-FFF2-40B4-BE49-F238E27FC236}">
                      <a16:creationId xmlns:a16="http://schemas.microsoft.com/office/drawing/2014/main" id="{2A097911-84CD-289A-8F27-312A39439508}"/>
                    </a:ext>
                  </a:extLst>
                </p:cNvPr>
                <p:cNvSpPr txBox="1">
                  <a:spLocks/>
                </p:cNvSpPr>
                <p:nvPr/>
              </p:nvSpPr>
              <p:spPr>
                <a:xfrm>
                  <a:off x="3297882" y="197495"/>
                  <a:ext cx="2910894" cy="2820025"/>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20" name="Picture 19">
                  <a:extLst>
                    <a:ext uri="{FF2B5EF4-FFF2-40B4-BE49-F238E27FC236}">
                      <a16:creationId xmlns:a16="http://schemas.microsoft.com/office/drawing/2014/main" id="{1672CCF5-BDB2-BA24-F9F4-7E66DF6F88B5}"/>
                    </a:ext>
                  </a:extLst>
                </p:cNvPr>
                <p:cNvPicPr>
                  <a:picLocks noChangeAspect="1"/>
                </p:cNvPicPr>
                <p:nvPr/>
              </p:nvPicPr>
              <p:blipFill>
                <a:blip r:embed="rId4"/>
                <a:srcRect t="6327" b="24575"/>
                <a:stretch/>
              </p:blipFill>
              <p:spPr>
                <a:xfrm>
                  <a:off x="3567631" y="372337"/>
                  <a:ext cx="2371398" cy="2470340"/>
                </a:xfrm>
                <a:prstGeom prst="ellipse">
                  <a:avLst/>
                </a:prstGeom>
              </p:spPr>
            </p:pic>
          </p:grpSp>
          <p:sp>
            <p:nvSpPr>
              <p:cNvPr id="18" name="TextBox 17">
                <a:extLst>
                  <a:ext uri="{FF2B5EF4-FFF2-40B4-BE49-F238E27FC236}">
                    <a16:creationId xmlns:a16="http://schemas.microsoft.com/office/drawing/2014/main" id="{4EA7FF3A-66F6-4729-50A4-3D17953F54E1}"/>
                  </a:ext>
                </a:extLst>
              </p:cNvPr>
              <p:cNvSpPr txBox="1"/>
              <p:nvPr/>
            </p:nvSpPr>
            <p:spPr>
              <a:xfrm>
                <a:off x="498658" y="5386967"/>
                <a:ext cx="2272794" cy="653124"/>
              </a:xfrm>
              <a:prstGeom prst="rect">
                <a:avLst/>
              </a:prstGeom>
              <a:noFill/>
            </p:spPr>
            <p:txBody>
              <a:bodyPr wrap="none" rtlCol="0">
                <a:spAutoFit/>
              </a:bodyPr>
              <a:lstStyle/>
              <a:p>
                <a:r>
                  <a:rPr lang="en-AU" sz="1400"/>
                  <a:t>Mrs </a:t>
                </a:r>
                <a:r>
                  <a:rPr lang="en-AU" sz="1400" err="1"/>
                  <a:t>Tasir</a:t>
                </a:r>
                <a:endParaRPr lang="en-AU" sz="1400"/>
              </a:p>
            </p:txBody>
          </p:sp>
        </p:grpSp>
        <p:grpSp>
          <p:nvGrpSpPr>
            <p:cNvPr id="11" name="Group 10">
              <a:extLst>
                <a:ext uri="{FF2B5EF4-FFF2-40B4-BE49-F238E27FC236}">
                  <a16:creationId xmlns:a16="http://schemas.microsoft.com/office/drawing/2014/main" id="{BDAC9E16-1C54-D5B1-A049-A72101615A57}"/>
                </a:ext>
              </a:extLst>
            </p:cNvPr>
            <p:cNvGrpSpPr/>
            <p:nvPr/>
          </p:nvGrpSpPr>
          <p:grpSpPr>
            <a:xfrm>
              <a:off x="10706313" y="2268594"/>
              <a:ext cx="1506823" cy="1623912"/>
              <a:chOff x="32818" y="3884411"/>
              <a:chExt cx="2096053" cy="2301949"/>
            </a:xfrm>
          </p:grpSpPr>
          <p:grpSp>
            <p:nvGrpSpPr>
              <p:cNvPr id="13" name="Group 12">
                <a:extLst>
                  <a:ext uri="{FF2B5EF4-FFF2-40B4-BE49-F238E27FC236}">
                    <a16:creationId xmlns:a16="http://schemas.microsoft.com/office/drawing/2014/main" id="{2421F783-7ADE-FCD2-702A-98861237C4B5}"/>
                  </a:ext>
                </a:extLst>
              </p:cNvPr>
              <p:cNvGrpSpPr/>
              <p:nvPr/>
            </p:nvGrpSpPr>
            <p:grpSpPr>
              <a:xfrm>
                <a:off x="32818" y="3884411"/>
                <a:ext cx="2096053" cy="2301949"/>
                <a:chOff x="80898" y="2675519"/>
                <a:chExt cx="3121970" cy="3446052"/>
              </a:xfrm>
            </p:grpSpPr>
            <p:sp>
              <p:nvSpPr>
                <p:cNvPr id="15" name="Text Placeholder 47">
                  <a:extLst>
                    <a:ext uri="{FF2B5EF4-FFF2-40B4-BE49-F238E27FC236}">
                      <a16:creationId xmlns:a16="http://schemas.microsoft.com/office/drawing/2014/main" id="{56065AD5-C466-A480-87A2-C576471BE4A5}"/>
                    </a:ext>
                  </a:extLst>
                </p:cNvPr>
                <p:cNvSpPr txBox="1">
                  <a:spLocks/>
                </p:cNvSpPr>
                <p:nvPr/>
              </p:nvSpPr>
              <p:spPr>
                <a:xfrm>
                  <a:off x="152347" y="2675519"/>
                  <a:ext cx="2910894" cy="2820026"/>
                </a:xfrm>
                <a:prstGeom prst="ellipse">
                  <a:avLst/>
                </a:prstGeom>
                <a:solidFill>
                  <a:schemeClr val="accent2">
                    <a:lumMod val="75000"/>
                  </a:schemeClr>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6" name="TextBox 15">
                  <a:extLst>
                    <a:ext uri="{FF2B5EF4-FFF2-40B4-BE49-F238E27FC236}">
                      <a16:creationId xmlns:a16="http://schemas.microsoft.com/office/drawing/2014/main" id="{34323E11-39F9-73B4-1308-D80DA2FD7054}"/>
                    </a:ext>
                  </a:extLst>
                </p:cNvPr>
                <p:cNvSpPr txBox="1"/>
                <p:nvPr/>
              </p:nvSpPr>
              <p:spPr>
                <a:xfrm>
                  <a:off x="80898" y="5468447"/>
                  <a:ext cx="3121970" cy="653124"/>
                </a:xfrm>
                <a:prstGeom prst="rect">
                  <a:avLst/>
                </a:prstGeom>
                <a:noFill/>
              </p:spPr>
              <p:txBody>
                <a:bodyPr wrap="none" rtlCol="0">
                  <a:spAutoFit/>
                </a:bodyPr>
                <a:lstStyle/>
                <a:p>
                  <a:r>
                    <a:rPr lang="en-AU" sz="1400"/>
                    <a:t>Mrs O’Connor</a:t>
                  </a:r>
                </a:p>
              </p:txBody>
            </p:sp>
          </p:grpSp>
          <p:pic>
            <p:nvPicPr>
              <p:cNvPr id="14" name="Picture 13">
                <a:extLst>
                  <a:ext uri="{FF2B5EF4-FFF2-40B4-BE49-F238E27FC236}">
                    <a16:creationId xmlns:a16="http://schemas.microsoft.com/office/drawing/2014/main" id="{4AEB09A8-5562-BD52-2E94-667EE7F4851B}"/>
                  </a:ext>
                </a:extLst>
              </p:cNvPr>
              <p:cNvPicPr>
                <a:picLocks noChangeAspect="1"/>
              </p:cNvPicPr>
              <p:nvPr/>
            </p:nvPicPr>
            <p:blipFill>
              <a:blip r:embed="rId5"/>
              <a:srcRect l="813" t="9249" r="-813" b="21653"/>
              <a:stretch/>
            </p:blipFill>
            <p:spPr>
              <a:xfrm>
                <a:off x="261893" y="4008636"/>
                <a:ext cx="1592128" cy="1650177"/>
              </a:xfrm>
              <a:prstGeom prst="ellipse">
                <a:avLst/>
              </a:prstGeom>
            </p:spPr>
          </p:pic>
        </p:grpSp>
      </p:grpSp>
    </p:spTree>
    <p:extLst>
      <p:ext uri="{BB962C8B-B14F-4D97-AF65-F5344CB8AC3E}">
        <p14:creationId xmlns:p14="http://schemas.microsoft.com/office/powerpoint/2010/main" val="326043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47520-D0FA-41EA-9742-045669BD81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F25E43-5AAF-498C-C0FC-445C731C9139}"/>
              </a:ext>
            </a:extLst>
          </p:cNvPr>
          <p:cNvSpPr>
            <a:spLocks noGrp="1"/>
          </p:cNvSpPr>
          <p:nvPr>
            <p:ph type="title"/>
          </p:nvPr>
        </p:nvSpPr>
        <p:spPr>
          <a:xfrm>
            <a:off x="5065777" y="2214823"/>
            <a:ext cx="4689666" cy="1975104"/>
          </a:xfrm>
        </p:spPr>
        <p:txBody>
          <a:bodyPr/>
          <a:lstStyle/>
          <a:p>
            <a:pPr algn="ctr"/>
            <a:r>
              <a:rPr lang="en-US"/>
              <a:t>Thank you</a:t>
            </a:r>
          </a:p>
        </p:txBody>
      </p:sp>
      <p:sp>
        <p:nvSpPr>
          <p:cNvPr id="6" name="Text Placeholder 5">
            <a:extLst>
              <a:ext uri="{FF2B5EF4-FFF2-40B4-BE49-F238E27FC236}">
                <a16:creationId xmlns:a16="http://schemas.microsoft.com/office/drawing/2014/main" id="{1FEFE118-668C-7E5E-9197-4478B21AC52A}"/>
              </a:ext>
            </a:extLst>
          </p:cNvPr>
          <p:cNvSpPr>
            <a:spLocks noGrp="1"/>
          </p:cNvSpPr>
          <p:nvPr>
            <p:ph type="body" idx="1"/>
          </p:nvPr>
        </p:nvSpPr>
        <p:spPr>
          <a:xfrm>
            <a:off x="4690872" y="4278235"/>
            <a:ext cx="5064570" cy="1170432"/>
          </a:xfrm>
        </p:spPr>
        <p:txBody>
          <a:bodyPr>
            <a:normAutofit/>
          </a:bodyPr>
          <a:lstStyle/>
          <a:p>
            <a:r>
              <a:rPr lang="en-US"/>
              <a:t>For any further enquiries, please contact the school on (02) 9670 6700 and ask to speak with staff from the Mathematics Faculty.</a:t>
            </a:r>
          </a:p>
        </p:txBody>
      </p:sp>
      <p:sp>
        <p:nvSpPr>
          <p:cNvPr id="2" name="Oval 1">
            <a:hlinkClick r:id="rId3" action="ppaction://hlinksldjump"/>
            <a:extLst>
              <a:ext uri="{FF2B5EF4-FFF2-40B4-BE49-F238E27FC236}">
                <a16:creationId xmlns:a16="http://schemas.microsoft.com/office/drawing/2014/main" id="{E85BD9E0-F5D3-96B5-6F13-7D6CA7638949}"/>
              </a:ext>
            </a:extLst>
          </p:cNvPr>
          <p:cNvSpPr/>
          <p:nvPr/>
        </p:nvSpPr>
        <p:spPr>
          <a:xfrm>
            <a:off x="10137913" y="4921855"/>
            <a:ext cx="1105231" cy="10416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END</a:t>
            </a:r>
          </a:p>
        </p:txBody>
      </p:sp>
    </p:spTree>
    <p:extLst>
      <p:ext uri="{BB962C8B-B14F-4D97-AF65-F5344CB8AC3E}">
        <p14:creationId xmlns:p14="http://schemas.microsoft.com/office/powerpoint/2010/main" val="3884549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624E5-0D27-8B4A-6251-BBBCED5F0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9E2A8-AD98-174F-C3BC-F66FC8A86FC3}"/>
              </a:ext>
            </a:extLst>
          </p:cNvPr>
          <p:cNvSpPr>
            <a:spLocks noGrp="1"/>
          </p:cNvSpPr>
          <p:nvPr>
            <p:ph type="title"/>
          </p:nvPr>
        </p:nvSpPr>
        <p:spPr>
          <a:xfrm>
            <a:off x="5175504" y="2850360"/>
            <a:ext cx="6291072" cy="1886231"/>
          </a:xfrm>
        </p:spPr>
        <p:txBody>
          <a:bodyPr/>
          <a:lstStyle/>
          <a:p>
            <a:r>
              <a:rPr lang="en-US"/>
              <a:t>Numeracy</a:t>
            </a:r>
          </a:p>
        </p:txBody>
      </p:sp>
      <p:grpSp>
        <p:nvGrpSpPr>
          <p:cNvPr id="7" name="Group 6">
            <a:extLst>
              <a:ext uri="{FF2B5EF4-FFF2-40B4-BE49-F238E27FC236}">
                <a16:creationId xmlns:a16="http://schemas.microsoft.com/office/drawing/2014/main" id="{67437445-9D23-0585-A224-FCB5234CADEA}"/>
              </a:ext>
            </a:extLst>
          </p:cNvPr>
          <p:cNvGrpSpPr/>
          <p:nvPr/>
        </p:nvGrpSpPr>
        <p:grpSpPr>
          <a:xfrm>
            <a:off x="9315" y="2675519"/>
            <a:ext cx="4390946" cy="3641198"/>
            <a:chOff x="45891" y="2675519"/>
            <a:chExt cx="4390946" cy="3641198"/>
          </a:xfrm>
        </p:grpSpPr>
        <p:grpSp>
          <p:nvGrpSpPr>
            <p:cNvPr id="5" name="Group 4">
              <a:extLst>
                <a:ext uri="{FF2B5EF4-FFF2-40B4-BE49-F238E27FC236}">
                  <a16:creationId xmlns:a16="http://schemas.microsoft.com/office/drawing/2014/main" id="{DAA43FA3-42F5-2EAC-A689-26CEF26CB9D5}"/>
                </a:ext>
              </a:extLst>
            </p:cNvPr>
            <p:cNvGrpSpPr/>
            <p:nvPr/>
          </p:nvGrpSpPr>
          <p:grpSpPr>
            <a:xfrm>
              <a:off x="152346" y="2675519"/>
              <a:ext cx="2910894" cy="2820025"/>
              <a:chOff x="3297882" y="197495"/>
              <a:chExt cx="2910894" cy="2820025"/>
            </a:xfrm>
          </p:grpSpPr>
          <p:sp>
            <p:nvSpPr>
              <p:cNvPr id="4" name="Text Placeholder 47">
                <a:extLst>
                  <a:ext uri="{FF2B5EF4-FFF2-40B4-BE49-F238E27FC236}">
                    <a16:creationId xmlns:a16="http://schemas.microsoft.com/office/drawing/2014/main" id="{8CCC9253-8285-A29F-2683-CEFEEC67C9A0}"/>
                  </a:ext>
                </a:extLst>
              </p:cNvPr>
              <p:cNvSpPr txBox="1">
                <a:spLocks/>
              </p:cNvSpPr>
              <p:nvPr/>
            </p:nvSpPr>
            <p:spPr>
              <a:xfrm>
                <a:off x="3297882" y="197495"/>
                <a:ext cx="2910894" cy="2820025"/>
              </a:xfrm>
              <a:prstGeom prst="ellipse">
                <a:avLst/>
              </a:prstGeom>
              <a:solidFill>
                <a:srgbClr val="FC3F47"/>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3" name="Picture 2">
                <a:extLst>
                  <a:ext uri="{FF2B5EF4-FFF2-40B4-BE49-F238E27FC236}">
                    <a16:creationId xmlns:a16="http://schemas.microsoft.com/office/drawing/2014/main" id="{93085009-3205-F0D6-E346-A06D5D312BA5}"/>
                  </a:ext>
                </a:extLst>
              </p:cNvPr>
              <p:cNvPicPr>
                <a:picLocks noChangeAspect="1"/>
              </p:cNvPicPr>
              <p:nvPr/>
            </p:nvPicPr>
            <p:blipFill>
              <a:blip r:embed="rId2"/>
              <a:srcRect t="7028" b="23488"/>
              <a:stretch/>
            </p:blipFill>
            <p:spPr>
              <a:xfrm>
                <a:off x="3567630" y="372337"/>
                <a:ext cx="2371398" cy="2470340"/>
              </a:xfrm>
              <a:prstGeom prst="ellipse">
                <a:avLst/>
              </a:prstGeom>
            </p:spPr>
          </p:pic>
        </p:grpSp>
        <p:sp>
          <p:nvSpPr>
            <p:cNvPr id="6" name="TextBox 5">
              <a:extLst>
                <a:ext uri="{FF2B5EF4-FFF2-40B4-BE49-F238E27FC236}">
                  <a16:creationId xmlns:a16="http://schemas.microsoft.com/office/drawing/2014/main" id="{CF5FBF6D-6816-FE70-D07B-6EEA9F1C8FB8}"/>
                </a:ext>
              </a:extLst>
            </p:cNvPr>
            <p:cNvSpPr txBox="1"/>
            <p:nvPr/>
          </p:nvSpPr>
          <p:spPr>
            <a:xfrm>
              <a:off x="45891" y="5670386"/>
              <a:ext cx="4390946" cy="646331"/>
            </a:xfrm>
            <a:prstGeom prst="rect">
              <a:avLst/>
            </a:prstGeom>
            <a:noFill/>
          </p:spPr>
          <p:txBody>
            <a:bodyPr wrap="none" rtlCol="0">
              <a:spAutoFit/>
            </a:bodyPr>
            <a:lstStyle/>
            <a:p>
              <a:r>
                <a:rPr lang="en-AU" sz="3600"/>
                <a:t>Miss Rasmussen</a:t>
              </a:r>
            </a:p>
          </p:txBody>
        </p:sp>
      </p:grpSp>
    </p:spTree>
    <p:extLst>
      <p:ext uri="{BB962C8B-B14F-4D97-AF65-F5344CB8AC3E}">
        <p14:creationId xmlns:p14="http://schemas.microsoft.com/office/powerpoint/2010/main" val="39367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603C4-A943-C012-F7EF-7FA422F5AE5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84B70FE-1784-4CB9-5DF3-A22710BBDA45}"/>
              </a:ext>
            </a:extLst>
          </p:cNvPr>
          <p:cNvSpPr>
            <a:spLocks noGrp="1"/>
          </p:cNvSpPr>
          <p:nvPr>
            <p:ph type="title"/>
          </p:nvPr>
        </p:nvSpPr>
        <p:spPr/>
        <p:txBody>
          <a:bodyPr/>
          <a:lstStyle/>
          <a:p>
            <a:r>
              <a:rPr lang="en-US"/>
              <a:t>Numeracy</a:t>
            </a:r>
          </a:p>
        </p:txBody>
      </p:sp>
      <p:sp>
        <p:nvSpPr>
          <p:cNvPr id="25" name="Text Placeholder 24">
            <a:extLst>
              <a:ext uri="{FF2B5EF4-FFF2-40B4-BE49-F238E27FC236}">
                <a16:creationId xmlns:a16="http://schemas.microsoft.com/office/drawing/2014/main" id="{25E3A8D2-C864-500E-CCB1-DA650B41BF17}"/>
              </a:ext>
            </a:extLst>
          </p:cNvPr>
          <p:cNvSpPr>
            <a:spLocks noGrp="1"/>
          </p:cNvSpPr>
          <p:nvPr>
            <p:ph type="body" sz="quarter" idx="13"/>
          </p:nvPr>
        </p:nvSpPr>
        <p:spPr>
          <a:solidFill>
            <a:srgbClr val="FC3F47"/>
          </a:solidFill>
        </p:spPr>
        <p:txBody>
          <a:bodyPr/>
          <a:lstStyle/>
          <a:p>
            <a:r>
              <a:rPr lang="en-US"/>
              <a:t>3</a:t>
            </a:r>
          </a:p>
        </p:txBody>
      </p:sp>
      <p:sp>
        <p:nvSpPr>
          <p:cNvPr id="27" name="Slide Number Placeholder 26">
            <a:extLst>
              <a:ext uri="{FF2B5EF4-FFF2-40B4-BE49-F238E27FC236}">
                <a16:creationId xmlns:a16="http://schemas.microsoft.com/office/drawing/2014/main" id="{41B54EAF-CBA3-C5B9-2E91-63E83CCE0837}"/>
              </a:ext>
            </a:extLst>
          </p:cNvPr>
          <p:cNvSpPr>
            <a:spLocks noGrp="1"/>
          </p:cNvSpPr>
          <p:nvPr>
            <p:ph type="sldNum" sz="quarter" idx="16"/>
          </p:nvPr>
        </p:nvSpPr>
        <p:spPr>
          <a:xfrm>
            <a:off x="1651214" y="797764"/>
            <a:ext cx="941832" cy="621792"/>
          </a:xfrm>
        </p:spPr>
        <p:txBody>
          <a:bodyPr/>
          <a:lstStyle/>
          <a:p>
            <a:r>
              <a:rPr lang="en-US"/>
              <a:t>N</a:t>
            </a:r>
          </a:p>
        </p:txBody>
      </p:sp>
      <p:sp>
        <p:nvSpPr>
          <p:cNvPr id="2" name="Content Placeholder 1">
            <a:extLst>
              <a:ext uri="{FF2B5EF4-FFF2-40B4-BE49-F238E27FC236}">
                <a16:creationId xmlns:a16="http://schemas.microsoft.com/office/drawing/2014/main" id="{B20DF1B1-9445-AE9F-52D1-595B982507A8}"/>
              </a:ext>
            </a:extLst>
          </p:cNvPr>
          <p:cNvSpPr>
            <a:spLocks noGrp="1"/>
          </p:cNvSpPr>
          <p:nvPr>
            <p:ph idx="1"/>
          </p:nvPr>
        </p:nvSpPr>
        <p:spPr>
          <a:xfrm>
            <a:off x="221750" y="2138629"/>
            <a:ext cx="11237976" cy="2969829"/>
          </a:xfrm>
        </p:spPr>
        <p:txBody>
          <a:bodyPr>
            <a:normAutofit/>
          </a:bodyPr>
          <a:lstStyle/>
          <a:p>
            <a:r>
              <a:rPr lang="en-AU" sz="1600" dirty="0">
                <a:latin typeface="Arial" panose="020B0604020202020204" pitchFamily="34" charset="0"/>
                <a:cs typeface="Arial" panose="020B0604020202020204" pitchFamily="34" charset="0"/>
              </a:rPr>
              <a:t>The Numeracy course builds on the knowledge, skills and understanding presented in the K–10 curriculum. It supports students to develop the functional numeracy skills required to become active and successful participants in society.</a:t>
            </a:r>
          </a:p>
          <a:p>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The Numeracy Stage 6 CEC Syllabus is designed to offer opportunities for students to reason numerically and think mathematically. Numerical reasoning and mathematical thinking are supported by an atmosphere of questioning, communicating, reasoning and reflecting and are engendered by opportunities to generalise, challenge, find connections and to think critically and creatively.</a:t>
            </a:r>
          </a:p>
          <a:p>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The Numeracy course provides opportunities for students to develop 21st-century knowledge, skills,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understanding, values and attitudes. As part of this, students are encouraged to learn to use appropriate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technology as an effective support for numerical and mathematical activities.</a:t>
            </a:r>
            <a:endParaRPr lang="en-US" sz="1600" dirty="0"/>
          </a:p>
        </p:txBody>
      </p:sp>
      <p:grpSp>
        <p:nvGrpSpPr>
          <p:cNvPr id="8" name="Group 7">
            <a:extLst>
              <a:ext uri="{FF2B5EF4-FFF2-40B4-BE49-F238E27FC236}">
                <a16:creationId xmlns:a16="http://schemas.microsoft.com/office/drawing/2014/main" id="{5B1B55A7-00D4-F020-BF27-EB8152459B4D}"/>
              </a:ext>
            </a:extLst>
          </p:cNvPr>
          <p:cNvGrpSpPr/>
          <p:nvPr/>
        </p:nvGrpSpPr>
        <p:grpSpPr>
          <a:xfrm>
            <a:off x="9531025" y="3969801"/>
            <a:ext cx="2523448" cy="2734302"/>
            <a:chOff x="77911" y="2675519"/>
            <a:chExt cx="3128920" cy="3385917"/>
          </a:xfrm>
        </p:grpSpPr>
        <p:grpSp>
          <p:nvGrpSpPr>
            <p:cNvPr id="9" name="Group 8">
              <a:extLst>
                <a:ext uri="{FF2B5EF4-FFF2-40B4-BE49-F238E27FC236}">
                  <a16:creationId xmlns:a16="http://schemas.microsoft.com/office/drawing/2014/main" id="{9AEC297D-09D0-9E91-6ED3-AC91A9298A27}"/>
                </a:ext>
              </a:extLst>
            </p:cNvPr>
            <p:cNvGrpSpPr/>
            <p:nvPr/>
          </p:nvGrpSpPr>
          <p:grpSpPr>
            <a:xfrm>
              <a:off x="152346" y="2675519"/>
              <a:ext cx="2910894" cy="2820025"/>
              <a:chOff x="3297882" y="197495"/>
              <a:chExt cx="2910894" cy="2820025"/>
            </a:xfrm>
          </p:grpSpPr>
          <p:sp>
            <p:nvSpPr>
              <p:cNvPr id="11" name="Text Placeholder 47">
                <a:extLst>
                  <a:ext uri="{FF2B5EF4-FFF2-40B4-BE49-F238E27FC236}">
                    <a16:creationId xmlns:a16="http://schemas.microsoft.com/office/drawing/2014/main" id="{65AE3344-D403-3FEA-21F7-5963E146C950}"/>
                  </a:ext>
                </a:extLst>
              </p:cNvPr>
              <p:cNvSpPr txBox="1">
                <a:spLocks/>
              </p:cNvSpPr>
              <p:nvPr/>
            </p:nvSpPr>
            <p:spPr>
              <a:xfrm>
                <a:off x="3297882" y="197495"/>
                <a:ext cx="2910894" cy="2820025"/>
              </a:xfrm>
              <a:prstGeom prst="ellipse">
                <a:avLst/>
              </a:prstGeom>
              <a:solidFill>
                <a:srgbClr val="FC3F47"/>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13" name="Picture 12">
                <a:extLst>
                  <a:ext uri="{FF2B5EF4-FFF2-40B4-BE49-F238E27FC236}">
                    <a16:creationId xmlns:a16="http://schemas.microsoft.com/office/drawing/2014/main" id="{583858A5-4DAE-5360-5D7A-49FD4A891E0D}"/>
                  </a:ext>
                </a:extLst>
              </p:cNvPr>
              <p:cNvPicPr>
                <a:picLocks noChangeAspect="1"/>
              </p:cNvPicPr>
              <p:nvPr/>
            </p:nvPicPr>
            <p:blipFill>
              <a:blip r:embed="rId3"/>
              <a:srcRect t="7028" b="23488"/>
              <a:stretch/>
            </p:blipFill>
            <p:spPr>
              <a:xfrm>
                <a:off x="3567630" y="372337"/>
                <a:ext cx="2371398" cy="2470340"/>
              </a:xfrm>
              <a:prstGeom prst="ellipse">
                <a:avLst/>
              </a:prstGeom>
            </p:spPr>
          </p:pic>
        </p:grpSp>
        <p:sp>
          <p:nvSpPr>
            <p:cNvPr id="10" name="TextBox 9">
              <a:extLst>
                <a:ext uri="{FF2B5EF4-FFF2-40B4-BE49-F238E27FC236}">
                  <a16:creationId xmlns:a16="http://schemas.microsoft.com/office/drawing/2014/main" id="{709C32D6-5739-116B-8D33-4895DE58E2B5}"/>
                </a:ext>
              </a:extLst>
            </p:cNvPr>
            <p:cNvSpPr txBox="1"/>
            <p:nvPr/>
          </p:nvSpPr>
          <p:spPr>
            <a:xfrm>
              <a:off x="77911" y="5565975"/>
              <a:ext cx="3128920" cy="495461"/>
            </a:xfrm>
            <a:prstGeom prst="rect">
              <a:avLst/>
            </a:prstGeom>
            <a:noFill/>
          </p:spPr>
          <p:txBody>
            <a:bodyPr wrap="none" rtlCol="0">
              <a:spAutoFit/>
            </a:bodyPr>
            <a:lstStyle/>
            <a:p>
              <a:r>
                <a:rPr lang="en-AU" sz="2000"/>
                <a:t>Miss Rasmussen</a:t>
              </a:r>
            </a:p>
          </p:txBody>
        </p:sp>
      </p:grpSp>
    </p:spTree>
    <p:extLst>
      <p:ext uri="{BB962C8B-B14F-4D97-AF65-F5344CB8AC3E}">
        <p14:creationId xmlns:p14="http://schemas.microsoft.com/office/powerpoint/2010/main" val="64049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6F583-40D8-F680-30DB-CF51AE885FF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4845DD9-723F-A90B-F340-F554EED63281}"/>
              </a:ext>
            </a:extLst>
          </p:cNvPr>
          <p:cNvSpPr>
            <a:spLocks noGrp="1"/>
          </p:cNvSpPr>
          <p:nvPr>
            <p:ph type="title"/>
          </p:nvPr>
        </p:nvSpPr>
        <p:spPr/>
        <p:txBody>
          <a:bodyPr/>
          <a:lstStyle/>
          <a:p>
            <a:r>
              <a:rPr lang="en-US"/>
              <a:t>Numeracy</a:t>
            </a:r>
          </a:p>
        </p:txBody>
      </p:sp>
      <p:sp>
        <p:nvSpPr>
          <p:cNvPr id="2" name="Content Placeholder 1">
            <a:extLst>
              <a:ext uri="{FF2B5EF4-FFF2-40B4-BE49-F238E27FC236}">
                <a16:creationId xmlns:a16="http://schemas.microsoft.com/office/drawing/2014/main" id="{0FEF2915-E65B-5EF0-55C0-AE5F77A9FFF6}"/>
              </a:ext>
            </a:extLst>
          </p:cNvPr>
          <p:cNvSpPr>
            <a:spLocks noGrp="1"/>
          </p:cNvSpPr>
          <p:nvPr>
            <p:ph idx="1"/>
          </p:nvPr>
        </p:nvSpPr>
        <p:spPr>
          <a:xfrm>
            <a:off x="301752" y="1565637"/>
            <a:ext cx="11237976" cy="2978931"/>
          </a:xfrm>
        </p:spPr>
        <p:txBody>
          <a:bodyPr>
            <a:normAutofit lnSpcReduction="10000"/>
          </a:bodyPr>
          <a:lstStyle/>
          <a:p>
            <a:r>
              <a:rPr lang="en-AU" sz="1600">
                <a:latin typeface="Arial" panose="020B0604020202020204" pitchFamily="34" charset="0"/>
                <a:cs typeface="Arial" panose="020B0604020202020204" pitchFamily="34" charset="0"/>
              </a:rPr>
              <a:t>The study of </a:t>
            </a:r>
            <a:r>
              <a:rPr lang="en-AU" sz="1600">
                <a:latin typeface="+mj-lt"/>
                <a:cs typeface="Arial" panose="020B0604020202020204" pitchFamily="34" charset="0"/>
              </a:rPr>
              <a:t>Numeracy</a:t>
            </a:r>
            <a:r>
              <a:rPr lang="en-AU" sz="1600">
                <a:latin typeface="Arial" panose="020B0604020202020204" pitchFamily="34" charset="0"/>
                <a:cs typeface="Arial" panose="020B0604020202020204" pitchFamily="34" charset="0"/>
              </a:rPr>
              <a:t> in Stage 6 enables students to build on existing numeracy skills and to develop and improve their capability to:</a:t>
            </a:r>
          </a:p>
          <a:p>
            <a:pPr marL="569214" lvl="1" indent="-285750"/>
            <a:r>
              <a:rPr lang="en-AU" sz="1600">
                <a:latin typeface="Arial" panose="020B0604020202020204" pitchFamily="34" charset="0"/>
                <a:cs typeface="Arial" panose="020B0604020202020204" pitchFamily="34" charset="0"/>
              </a:rPr>
              <a:t>interpret and use numerical information</a:t>
            </a:r>
          </a:p>
          <a:p>
            <a:pPr marL="569214" lvl="1" indent="-285750"/>
            <a:r>
              <a:rPr lang="en-AU" sz="1600">
                <a:latin typeface="Arial" panose="020B0604020202020204" pitchFamily="34" charset="0"/>
                <a:cs typeface="Arial" panose="020B0604020202020204" pitchFamily="34" charset="0"/>
              </a:rPr>
              <a:t>solve problems using visual, spatial, financial and statistical literacy skills</a:t>
            </a:r>
          </a:p>
          <a:p>
            <a:pPr marL="569214" lvl="1" indent="-285750"/>
            <a:r>
              <a:rPr lang="en-AU" sz="1600">
                <a:latin typeface="Arial" panose="020B0604020202020204" pitchFamily="34" charset="0"/>
                <a:cs typeface="Arial" panose="020B0604020202020204" pitchFamily="34" charset="0"/>
              </a:rPr>
              <a:t>think mathematically in practical situations</a:t>
            </a:r>
          </a:p>
          <a:p>
            <a:pPr marL="569214" lvl="1" indent="-285750"/>
            <a:r>
              <a:rPr lang="en-AU" sz="1600">
                <a:latin typeface="Arial" panose="020B0604020202020204" pitchFamily="34" charset="0"/>
                <a:cs typeface="Arial" panose="020B0604020202020204" pitchFamily="34" charset="0"/>
              </a:rPr>
              <a:t>represent and communicate information</a:t>
            </a:r>
          </a:p>
          <a:p>
            <a:pPr marL="569214" lvl="1" indent="-285750"/>
            <a:r>
              <a:rPr lang="en-AU" sz="1600">
                <a:latin typeface="Arial" panose="020B0604020202020204" pitchFamily="34" charset="0"/>
                <a:cs typeface="Arial" panose="020B0604020202020204" pitchFamily="34" charset="0"/>
              </a:rPr>
              <a:t>use the context to determine the reasonableness of solutions</a:t>
            </a:r>
          </a:p>
          <a:p>
            <a:r>
              <a:rPr lang="en-AU" sz="1600">
                <a:latin typeface="Arial" panose="020B0604020202020204" pitchFamily="34" charset="0"/>
                <a:cs typeface="Arial" panose="020B0604020202020204" pitchFamily="34" charset="0"/>
              </a:rPr>
              <a:t>The course is designed to develop these skills to manage situations and solve problems relating to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their present and future needs.</a:t>
            </a:r>
          </a:p>
          <a:p>
            <a:endParaRPr lang="en-AU" sz="1600">
              <a:latin typeface="Arial" panose="020B0604020202020204" pitchFamily="34" charset="0"/>
              <a:cs typeface="Arial" panose="020B0604020202020204" pitchFamily="34" charset="0"/>
            </a:endParaRPr>
          </a:p>
          <a:p>
            <a:r>
              <a:rPr lang="en-AU" sz="1600" b="0" i="0">
                <a:solidFill>
                  <a:srgbClr val="22272B"/>
                </a:solidFill>
                <a:effectLst/>
                <a:latin typeface="Arial" panose="020B0604020202020204" pitchFamily="34" charset="0"/>
                <a:cs typeface="Arial" panose="020B0604020202020204" pitchFamily="34" charset="0"/>
              </a:rPr>
              <a:t>The Numeracy Year 11 course content comprises 2 modules. The modules are divided into</a:t>
            </a:r>
            <a:br>
              <a:rPr lang="en-AU" sz="1600" b="0" i="0">
                <a:solidFill>
                  <a:srgbClr val="22272B"/>
                </a:solidFill>
                <a:effectLst/>
                <a:latin typeface="Arial" panose="020B0604020202020204" pitchFamily="34" charset="0"/>
                <a:cs typeface="Arial" panose="020B0604020202020204" pitchFamily="34" charset="0"/>
              </a:rPr>
            </a:br>
            <a:r>
              <a:rPr lang="en-AU" sz="1600" b="0" i="0">
                <a:solidFill>
                  <a:srgbClr val="22272B"/>
                </a:solidFill>
                <a:effectLst/>
                <a:latin typeface="Arial" panose="020B0604020202020204" pitchFamily="34" charset="0"/>
                <a:cs typeface="Arial" panose="020B0604020202020204" pitchFamily="34" charset="0"/>
              </a:rPr>
              <a:t>content areas.</a:t>
            </a:r>
          </a:p>
        </p:txBody>
      </p:sp>
      <p:sp>
        <p:nvSpPr>
          <p:cNvPr id="25" name="Text Placeholder 24">
            <a:extLst>
              <a:ext uri="{FF2B5EF4-FFF2-40B4-BE49-F238E27FC236}">
                <a16:creationId xmlns:a16="http://schemas.microsoft.com/office/drawing/2014/main" id="{D5A8CC89-FAA1-80C9-6C8F-8DCD814469E0}"/>
              </a:ext>
            </a:extLst>
          </p:cNvPr>
          <p:cNvSpPr>
            <a:spLocks noGrp="1"/>
          </p:cNvSpPr>
          <p:nvPr>
            <p:ph type="body" sz="quarter" idx="13"/>
          </p:nvPr>
        </p:nvSpPr>
        <p:spPr>
          <a:solidFill>
            <a:srgbClr val="FC3F47"/>
          </a:solidFill>
        </p:spPr>
        <p:txBody>
          <a:bodyPr/>
          <a:lstStyle/>
          <a:p>
            <a:r>
              <a:rPr lang="en-US"/>
              <a:t>3</a:t>
            </a:r>
          </a:p>
        </p:txBody>
      </p:sp>
      <p:sp>
        <p:nvSpPr>
          <p:cNvPr id="27" name="Slide Number Placeholder 26">
            <a:extLst>
              <a:ext uri="{FF2B5EF4-FFF2-40B4-BE49-F238E27FC236}">
                <a16:creationId xmlns:a16="http://schemas.microsoft.com/office/drawing/2014/main" id="{02C12507-5388-D370-FE63-78DC5FEA2789}"/>
              </a:ext>
            </a:extLst>
          </p:cNvPr>
          <p:cNvSpPr>
            <a:spLocks noGrp="1"/>
          </p:cNvSpPr>
          <p:nvPr>
            <p:ph type="sldNum" sz="quarter" idx="16"/>
          </p:nvPr>
        </p:nvSpPr>
        <p:spPr>
          <a:xfrm>
            <a:off x="1651214" y="797764"/>
            <a:ext cx="941832" cy="621792"/>
          </a:xfrm>
        </p:spPr>
        <p:txBody>
          <a:bodyPr/>
          <a:lstStyle/>
          <a:p>
            <a:r>
              <a:rPr lang="en-US"/>
              <a:t>N</a:t>
            </a:r>
          </a:p>
        </p:txBody>
      </p:sp>
      <p:grpSp>
        <p:nvGrpSpPr>
          <p:cNvPr id="8" name="Group 7">
            <a:extLst>
              <a:ext uri="{FF2B5EF4-FFF2-40B4-BE49-F238E27FC236}">
                <a16:creationId xmlns:a16="http://schemas.microsoft.com/office/drawing/2014/main" id="{5402E4AD-AE85-FD79-E635-EB94BE36B563}"/>
              </a:ext>
            </a:extLst>
          </p:cNvPr>
          <p:cNvGrpSpPr/>
          <p:nvPr/>
        </p:nvGrpSpPr>
        <p:grpSpPr>
          <a:xfrm>
            <a:off x="9531025" y="3969801"/>
            <a:ext cx="2523448" cy="2734302"/>
            <a:chOff x="77911" y="2675519"/>
            <a:chExt cx="3128920" cy="3385917"/>
          </a:xfrm>
        </p:grpSpPr>
        <p:grpSp>
          <p:nvGrpSpPr>
            <p:cNvPr id="9" name="Group 8">
              <a:extLst>
                <a:ext uri="{FF2B5EF4-FFF2-40B4-BE49-F238E27FC236}">
                  <a16:creationId xmlns:a16="http://schemas.microsoft.com/office/drawing/2014/main" id="{24EF996F-5921-B561-B3EE-CDC3A3B6C82B}"/>
                </a:ext>
              </a:extLst>
            </p:cNvPr>
            <p:cNvGrpSpPr/>
            <p:nvPr/>
          </p:nvGrpSpPr>
          <p:grpSpPr>
            <a:xfrm>
              <a:off x="152346" y="2675519"/>
              <a:ext cx="2910894" cy="2820025"/>
              <a:chOff x="3297882" y="197495"/>
              <a:chExt cx="2910894" cy="2820025"/>
            </a:xfrm>
          </p:grpSpPr>
          <p:sp>
            <p:nvSpPr>
              <p:cNvPr id="11" name="Text Placeholder 47">
                <a:extLst>
                  <a:ext uri="{FF2B5EF4-FFF2-40B4-BE49-F238E27FC236}">
                    <a16:creationId xmlns:a16="http://schemas.microsoft.com/office/drawing/2014/main" id="{735FD81A-ED08-994B-8994-6D2CBBE04584}"/>
                  </a:ext>
                </a:extLst>
              </p:cNvPr>
              <p:cNvSpPr txBox="1">
                <a:spLocks/>
              </p:cNvSpPr>
              <p:nvPr/>
            </p:nvSpPr>
            <p:spPr>
              <a:xfrm>
                <a:off x="3297882" y="197495"/>
                <a:ext cx="2910894" cy="2820025"/>
              </a:xfrm>
              <a:prstGeom prst="ellipse">
                <a:avLst/>
              </a:prstGeom>
              <a:solidFill>
                <a:srgbClr val="FC3F47"/>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13" name="Picture 12">
                <a:extLst>
                  <a:ext uri="{FF2B5EF4-FFF2-40B4-BE49-F238E27FC236}">
                    <a16:creationId xmlns:a16="http://schemas.microsoft.com/office/drawing/2014/main" id="{B29168B9-6584-391B-4D55-77060CA60322}"/>
                  </a:ext>
                </a:extLst>
              </p:cNvPr>
              <p:cNvPicPr>
                <a:picLocks noChangeAspect="1"/>
              </p:cNvPicPr>
              <p:nvPr/>
            </p:nvPicPr>
            <p:blipFill>
              <a:blip r:embed="rId3"/>
              <a:srcRect t="7028" b="23488"/>
              <a:stretch/>
            </p:blipFill>
            <p:spPr>
              <a:xfrm>
                <a:off x="3567630" y="372337"/>
                <a:ext cx="2371398" cy="2470340"/>
              </a:xfrm>
              <a:prstGeom prst="ellipse">
                <a:avLst/>
              </a:prstGeom>
            </p:spPr>
          </p:pic>
        </p:grpSp>
        <p:sp>
          <p:nvSpPr>
            <p:cNvPr id="10" name="TextBox 9">
              <a:extLst>
                <a:ext uri="{FF2B5EF4-FFF2-40B4-BE49-F238E27FC236}">
                  <a16:creationId xmlns:a16="http://schemas.microsoft.com/office/drawing/2014/main" id="{F4C8A514-1AFB-EFC7-BCDC-1C3BC6EA9701}"/>
                </a:ext>
              </a:extLst>
            </p:cNvPr>
            <p:cNvSpPr txBox="1"/>
            <p:nvPr/>
          </p:nvSpPr>
          <p:spPr>
            <a:xfrm>
              <a:off x="77911" y="5565975"/>
              <a:ext cx="3128920" cy="495461"/>
            </a:xfrm>
            <a:prstGeom prst="rect">
              <a:avLst/>
            </a:prstGeom>
            <a:noFill/>
          </p:spPr>
          <p:txBody>
            <a:bodyPr wrap="none" rtlCol="0">
              <a:spAutoFit/>
            </a:bodyPr>
            <a:lstStyle/>
            <a:p>
              <a:r>
                <a:rPr lang="en-AU" sz="2000"/>
                <a:t>Miss Rasmussen</a:t>
              </a:r>
            </a:p>
          </p:txBody>
        </p:sp>
      </p:grpSp>
      <p:sp>
        <p:nvSpPr>
          <p:cNvPr id="14" name="TextBox 13">
            <a:extLst>
              <a:ext uri="{FF2B5EF4-FFF2-40B4-BE49-F238E27FC236}">
                <a16:creationId xmlns:a16="http://schemas.microsoft.com/office/drawing/2014/main" id="{D5D91E57-D058-E8DE-CB99-3BA111C31991}"/>
              </a:ext>
            </a:extLst>
          </p:cNvPr>
          <p:cNvSpPr txBox="1"/>
          <p:nvPr/>
        </p:nvSpPr>
        <p:spPr>
          <a:xfrm>
            <a:off x="956200" y="4448082"/>
            <a:ext cx="4087368" cy="1754326"/>
          </a:xfrm>
          <a:prstGeom prst="rect">
            <a:avLst/>
          </a:prstGeom>
          <a:noFill/>
        </p:spPr>
        <p:txBody>
          <a:bodyPr wrap="square" rtlCol="0">
            <a:spAutoFit/>
          </a:bodyPr>
          <a:lstStyle/>
          <a:p>
            <a:pPr algn="l">
              <a:lnSpc>
                <a:spcPts val="1800"/>
              </a:lnSpc>
              <a:spcBef>
                <a:spcPts val="1200"/>
              </a:spcBef>
            </a:pPr>
            <a:r>
              <a:rPr lang="en-AU" b="1" i="0">
                <a:solidFill>
                  <a:srgbClr val="22272B"/>
                </a:solidFill>
                <a:effectLst/>
                <a:latin typeface="Arial" panose="020B0604020202020204" pitchFamily="34" charset="0"/>
                <a:cs typeface="Arial" panose="020B0604020202020204" pitchFamily="34" charset="0"/>
              </a:rPr>
              <a:t>Module 1:</a:t>
            </a:r>
            <a:endParaRPr lang="en-AU" b="0" i="0">
              <a:solidFill>
                <a:srgbClr val="22272B"/>
              </a:solidFill>
              <a:effectLst/>
              <a:latin typeface="Arial" panose="020B0604020202020204" pitchFamily="34" charset="0"/>
              <a:cs typeface="Arial" panose="020B0604020202020204" pitchFamily="34" charset="0"/>
            </a:endParaRPr>
          </a:p>
          <a:p>
            <a:pPr algn="l">
              <a:lnSpc>
                <a:spcPts val="1800"/>
              </a:lnSpc>
            </a:pPr>
            <a:r>
              <a:rPr lang="en-AU" b="0" i="0">
                <a:solidFill>
                  <a:srgbClr val="22272B"/>
                </a:solidFill>
                <a:effectLst/>
                <a:latin typeface="Arial" panose="020B0604020202020204" pitchFamily="34" charset="0"/>
                <a:cs typeface="Arial" panose="020B0604020202020204" pitchFamily="34" charset="0"/>
              </a:rPr>
              <a:t>1: Whole numbers</a:t>
            </a:r>
          </a:p>
          <a:p>
            <a:pPr algn="l">
              <a:lnSpc>
                <a:spcPts val="1800"/>
              </a:lnSpc>
            </a:pPr>
            <a:r>
              <a:rPr lang="en-AU" b="0" i="0">
                <a:solidFill>
                  <a:srgbClr val="22272B"/>
                </a:solidFill>
                <a:effectLst/>
                <a:latin typeface="Arial" panose="020B0604020202020204" pitchFamily="34" charset="0"/>
                <a:cs typeface="Arial" panose="020B0604020202020204" pitchFamily="34" charset="0"/>
              </a:rPr>
              <a:t>2: Operations with whole numbers</a:t>
            </a:r>
          </a:p>
          <a:p>
            <a:pPr algn="l">
              <a:lnSpc>
                <a:spcPts val="1800"/>
              </a:lnSpc>
            </a:pPr>
            <a:r>
              <a:rPr lang="en-AU" b="0" i="0">
                <a:solidFill>
                  <a:srgbClr val="22272B"/>
                </a:solidFill>
                <a:effectLst/>
                <a:latin typeface="Arial" panose="020B0604020202020204" pitchFamily="34" charset="0"/>
                <a:cs typeface="Arial" panose="020B0604020202020204" pitchFamily="34" charset="0"/>
              </a:rPr>
              <a:t>3: Distance, area and volume</a:t>
            </a:r>
          </a:p>
          <a:p>
            <a:pPr algn="l">
              <a:lnSpc>
                <a:spcPts val="1800"/>
              </a:lnSpc>
            </a:pPr>
            <a:r>
              <a:rPr lang="en-AU" b="0" i="0">
                <a:solidFill>
                  <a:srgbClr val="22272B"/>
                </a:solidFill>
                <a:effectLst/>
                <a:latin typeface="Arial" panose="020B0604020202020204" pitchFamily="34" charset="0"/>
                <a:cs typeface="Arial" panose="020B0604020202020204" pitchFamily="34" charset="0"/>
              </a:rPr>
              <a:t>4: Time</a:t>
            </a:r>
          </a:p>
          <a:p>
            <a:pPr algn="l">
              <a:lnSpc>
                <a:spcPts val="1800"/>
              </a:lnSpc>
            </a:pPr>
            <a:r>
              <a:rPr lang="en-AU" b="0" i="0">
                <a:solidFill>
                  <a:srgbClr val="22272B"/>
                </a:solidFill>
                <a:effectLst/>
                <a:latin typeface="Arial" panose="020B0604020202020204" pitchFamily="34" charset="0"/>
                <a:cs typeface="Arial" panose="020B0604020202020204" pitchFamily="34" charset="0"/>
              </a:rPr>
              <a:t>5: Data, graphs and tables</a:t>
            </a:r>
          </a:p>
          <a:p>
            <a:endParaRPr lang="en-AU"/>
          </a:p>
        </p:txBody>
      </p:sp>
      <p:sp>
        <p:nvSpPr>
          <p:cNvPr id="15" name="TextBox 14">
            <a:extLst>
              <a:ext uri="{FF2B5EF4-FFF2-40B4-BE49-F238E27FC236}">
                <a16:creationId xmlns:a16="http://schemas.microsoft.com/office/drawing/2014/main" id="{6ABAEE1C-1DE8-4C92-CB89-A66EC53F072A}"/>
              </a:ext>
            </a:extLst>
          </p:cNvPr>
          <p:cNvSpPr txBox="1"/>
          <p:nvPr/>
        </p:nvSpPr>
        <p:spPr>
          <a:xfrm>
            <a:off x="4834874" y="4448082"/>
            <a:ext cx="4487457" cy="1477328"/>
          </a:xfrm>
          <a:prstGeom prst="rect">
            <a:avLst/>
          </a:prstGeom>
          <a:noFill/>
        </p:spPr>
        <p:txBody>
          <a:bodyPr wrap="square" rtlCol="0">
            <a:spAutoFit/>
          </a:bodyPr>
          <a:lstStyle/>
          <a:p>
            <a:pPr algn="l">
              <a:lnSpc>
                <a:spcPts val="1800"/>
              </a:lnSpc>
              <a:spcBef>
                <a:spcPts val="1200"/>
              </a:spcBef>
            </a:pPr>
            <a:r>
              <a:rPr lang="en-AU" b="1" i="0">
                <a:solidFill>
                  <a:srgbClr val="22272B"/>
                </a:solidFill>
                <a:effectLst/>
                <a:latin typeface="Arial" panose="020B0604020202020204" pitchFamily="34" charset="0"/>
                <a:cs typeface="Arial" panose="020B0604020202020204" pitchFamily="34" charset="0"/>
              </a:rPr>
              <a:t>Module 2:</a:t>
            </a:r>
          </a:p>
          <a:p>
            <a:pPr algn="l">
              <a:lnSpc>
                <a:spcPts val="1800"/>
              </a:lnSpc>
            </a:pPr>
            <a:r>
              <a:rPr lang="en-AU" i="0">
                <a:solidFill>
                  <a:srgbClr val="22272B"/>
                </a:solidFill>
                <a:effectLst/>
                <a:latin typeface="Arial" panose="020B0604020202020204" pitchFamily="34" charset="0"/>
                <a:cs typeface="Arial" panose="020B0604020202020204" pitchFamily="34" charset="0"/>
              </a:rPr>
              <a:t>1: Fractions and decimals</a:t>
            </a:r>
          </a:p>
          <a:p>
            <a:pPr algn="l">
              <a:lnSpc>
                <a:spcPts val="1800"/>
              </a:lnSpc>
            </a:pPr>
            <a:r>
              <a:rPr lang="en-AU" i="0">
                <a:solidFill>
                  <a:srgbClr val="22272B"/>
                </a:solidFill>
                <a:effectLst/>
                <a:latin typeface="Arial" panose="020B0604020202020204" pitchFamily="34" charset="0"/>
                <a:cs typeface="Arial" panose="020B0604020202020204" pitchFamily="34" charset="0"/>
              </a:rPr>
              <a:t>2: Operations with fractions and decimals</a:t>
            </a:r>
          </a:p>
          <a:p>
            <a:pPr algn="l">
              <a:lnSpc>
                <a:spcPts val="1800"/>
              </a:lnSpc>
            </a:pPr>
            <a:r>
              <a:rPr lang="en-AU" i="0">
                <a:solidFill>
                  <a:srgbClr val="22272B"/>
                </a:solidFill>
                <a:effectLst/>
                <a:latin typeface="Arial" panose="020B0604020202020204" pitchFamily="34" charset="0"/>
                <a:cs typeface="Arial" panose="020B0604020202020204" pitchFamily="34" charset="0"/>
              </a:rPr>
              <a:t>3: Metric relationships</a:t>
            </a:r>
          </a:p>
          <a:p>
            <a:pPr algn="l">
              <a:lnSpc>
                <a:spcPts val="1800"/>
              </a:lnSpc>
            </a:pPr>
            <a:r>
              <a:rPr lang="en-AU" i="0">
                <a:solidFill>
                  <a:srgbClr val="22272B"/>
                </a:solidFill>
                <a:effectLst/>
                <a:latin typeface="Arial" panose="020B0604020202020204" pitchFamily="34" charset="0"/>
                <a:cs typeface="Arial" panose="020B0604020202020204" pitchFamily="34" charset="0"/>
              </a:rPr>
              <a:t>4: Length, mass and capacity</a:t>
            </a:r>
          </a:p>
          <a:p>
            <a:pPr algn="l">
              <a:lnSpc>
                <a:spcPts val="1800"/>
              </a:lnSpc>
            </a:pPr>
            <a:r>
              <a:rPr lang="en-AU" i="0">
                <a:solidFill>
                  <a:srgbClr val="22272B"/>
                </a:solidFill>
                <a:effectLst/>
                <a:latin typeface="Arial" panose="020B0604020202020204" pitchFamily="34" charset="0"/>
                <a:cs typeface="Arial" panose="020B0604020202020204" pitchFamily="34" charset="0"/>
              </a:rPr>
              <a:t>5: Chance</a:t>
            </a:r>
          </a:p>
        </p:txBody>
      </p:sp>
    </p:spTree>
    <p:extLst>
      <p:ext uri="{BB962C8B-B14F-4D97-AF65-F5344CB8AC3E}">
        <p14:creationId xmlns:p14="http://schemas.microsoft.com/office/powerpoint/2010/main" val="193472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6DF6-5B25-79AF-09F2-0008B7DD2526}"/>
              </a:ext>
            </a:extLst>
          </p:cNvPr>
          <p:cNvSpPr>
            <a:spLocks noGrp="1"/>
          </p:cNvSpPr>
          <p:nvPr>
            <p:ph type="title"/>
          </p:nvPr>
        </p:nvSpPr>
        <p:spPr>
          <a:xfrm>
            <a:off x="603504" y="438912"/>
            <a:ext cx="10434610" cy="1325880"/>
          </a:xfrm>
        </p:spPr>
        <p:txBody>
          <a:bodyPr/>
          <a:lstStyle/>
          <a:p>
            <a:r>
              <a:rPr lang="en-US"/>
              <a:t>Mathematics Courses</a:t>
            </a:r>
          </a:p>
        </p:txBody>
      </p:sp>
      <p:sp>
        <p:nvSpPr>
          <p:cNvPr id="3" name="Text Placeholder 2">
            <a:extLst>
              <a:ext uri="{FF2B5EF4-FFF2-40B4-BE49-F238E27FC236}">
                <a16:creationId xmlns:a16="http://schemas.microsoft.com/office/drawing/2014/main" id="{0FA49DED-F98B-AA29-6402-0A09C4EFE003}"/>
              </a:ext>
            </a:extLst>
          </p:cNvPr>
          <p:cNvSpPr>
            <a:spLocks noGrp="1"/>
          </p:cNvSpPr>
          <p:nvPr>
            <p:ph type="body" sz="quarter" idx="13"/>
          </p:nvPr>
        </p:nvSpPr>
        <p:spPr>
          <a:xfrm>
            <a:off x="-5276" y="3039276"/>
            <a:ext cx="8220540" cy="1043479"/>
          </a:xfrm>
          <a:solidFill>
            <a:srgbClr val="00AA59"/>
          </a:solidFill>
        </p:spPr>
        <p:txBody>
          <a:bodyPr/>
          <a:lstStyle/>
          <a:p>
            <a:r>
              <a:rPr lang="en-US" dirty="0"/>
              <a:t>Advanced</a:t>
            </a:r>
            <a:endParaRPr lang="en-US" dirty="0">
              <a:hlinkClick r:id="rId2" action="ppaction://hlinksldjump"/>
            </a:endParaRPr>
          </a:p>
        </p:txBody>
      </p:sp>
      <p:sp>
        <p:nvSpPr>
          <p:cNvPr id="4" name="Text Placeholder 3">
            <a:extLst>
              <a:ext uri="{FF2B5EF4-FFF2-40B4-BE49-F238E27FC236}">
                <a16:creationId xmlns:a16="http://schemas.microsoft.com/office/drawing/2014/main" id="{EBBAF7CB-A8CE-582C-C1DB-E6D72AC69A46}"/>
              </a:ext>
            </a:extLst>
          </p:cNvPr>
          <p:cNvSpPr>
            <a:spLocks noGrp="1"/>
          </p:cNvSpPr>
          <p:nvPr>
            <p:ph type="body" sz="quarter" idx="14"/>
          </p:nvPr>
        </p:nvSpPr>
        <p:spPr>
          <a:xfrm>
            <a:off x="-3292" y="4315123"/>
            <a:ext cx="8223832" cy="1043479"/>
          </a:xfrm>
        </p:spPr>
        <p:txBody>
          <a:bodyPr/>
          <a:lstStyle/>
          <a:p>
            <a:r>
              <a:rPr lang="en-US" dirty="0"/>
              <a:t>Standard 1 &amp; 2</a:t>
            </a:r>
          </a:p>
        </p:txBody>
      </p:sp>
      <p:sp>
        <p:nvSpPr>
          <p:cNvPr id="48" name="Text Placeholder 47">
            <a:extLst>
              <a:ext uri="{FF2B5EF4-FFF2-40B4-BE49-F238E27FC236}">
                <a16:creationId xmlns:a16="http://schemas.microsoft.com/office/drawing/2014/main" id="{B79EAB77-EA1B-845C-B39D-F4147B3C0E4B}"/>
              </a:ext>
            </a:extLst>
          </p:cNvPr>
          <p:cNvSpPr>
            <a:spLocks noGrp="1"/>
          </p:cNvSpPr>
          <p:nvPr>
            <p:ph type="body" sz="quarter" idx="18"/>
          </p:nvPr>
        </p:nvSpPr>
        <p:spPr>
          <a:xfrm>
            <a:off x="7736590" y="3039275"/>
            <a:ext cx="1018943" cy="1043479"/>
          </a:xfrm>
          <a:solidFill>
            <a:srgbClr val="00AA59"/>
          </a:solidFill>
        </p:spPr>
        <p:txBody>
          <a:bodyPr/>
          <a:lstStyle/>
          <a:p>
            <a:r>
              <a:rPr lang="en-US"/>
              <a:t>2</a:t>
            </a:r>
          </a:p>
        </p:txBody>
      </p:sp>
      <p:grpSp>
        <p:nvGrpSpPr>
          <p:cNvPr id="10" name="Group 9">
            <a:extLst>
              <a:ext uri="{FF2B5EF4-FFF2-40B4-BE49-F238E27FC236}">
                <a16:creationId xmlns:a16="http://schemas.microsoft.com/office/drawing/2014/main" id="{622D1B09-0B8A-BB8B-9CA5-CB709A72EA05}"/>
              </a:ext>
            </a:extLst>
          </p:cNvPr>
          <p:cNvGrpSpPr/>
          <p:nvPr/>
        </p:nvGrpSpPr>
        <p:grpSpPr>
          <a:xfrm>
            <a:off x="0" y="5562574"/>
            <a:ext cx="8772337" cy="1102160"/>
            <a:chOff x="-3292" y="4291558"/>
            <a:chExt cx="8772337" cy="1102160"/>
          </a:xfrm>
        </p:grpSpPr>
        <p:grpSp>
          <p:nvGrpSpPr>
            <p:cNvPr id="46" name="Group 45">
              <a:extLst>
                <a:ext uri="{FF2B5EF4-FFF2-40B4-BE49-F238E27FC236}">
                  <a16:creationId xmlns:a16="http://schemas.microsoft.com/office/drawing/2014/main" id="{0B4BA4F9-FE34-3BC7-0C3E-39836DC314C5}"/>
                </a:ext>
              </a:extLst>
            </p:cNvPr>
            <p:cNvGrpSpPr/>
            <p:nvPr/>
          </p:nvGrpSpPr>
          <p:grpSpPr>
            <a:xfrm>
              <a:off x="-3292" y="4291558"/>
              <a:ext cx="8772337" cy="1102160"/>
              <a:chOff x="-3292" y="5260619"/>
              <a:chExt cx="9236922" cy="926448"/>
            </a:xfrm>
          </p:grpSpPr>
          <p:sp>
            <p:nvSpPr>
              <p:cNvPr id="38" name="Text Placeholder 4">
                <a:extLst>
                  <a:ext uri="{FF2B5EF4-FFF2-40B4-BE49-F238E27FC236}">
                    <a16:creationId xmlns:a16="http://schemas.microsoft.com/office/drawing/2014/main" id="{45B13D13-F80F-7286-4D64-04FAE2A01524}"/>
                  </a:ext>
                </a:extLst>
              </p:cNvPr>
              <p:cNvSpPr txBox="1">
                <a:spLocks/>
              </p:cNvSpPr>
              <p:nvPr/>
            </p:nvSpPr>
            <p:spPr>
              <a:xfrm>
                <a:off x="-3292" y="5282245"/>
                <a:ext cx="8659368" cy="904822"/>
              </a:xfrm>
              <a:prstGeom prst="rect">
                <a:avLst/>
              </a:prstGeom>
              <a:solidFill>
                <a:srgbClr val="D8030F"/>
              </a:solidFill>
              <a:ln>
                <a:noFill/>
              </a:ln>
            </p:spPr>
            <p:txBody>
              <a:bodyPr vert="horz" lIns="713232"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40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Numeracy</a:t>
                </a:r>
              </a:p>
            </p:txBody>
          </p:sp>
          <p:sp>
            <p:nvSpPr>
              <p:cNvPr id="45" name="Text Placeholder 47">
                <a:extLst>
                  <a:ext uri="{FF2B5EF4-FFF2-40B4-BE49-F238E27FC236}">
                    <a16:creationId xmlns:a16="http://schemas.microsoft.com/office/drawing/2014/main" id="{16FE9D14-C37D-6E64-B15B-E5DA92FC31C0}"/>
                  </a:ext>
                </a:extLst>
              </p:cNvPr>
              <p:cNvSpPr txBox="1">
                <a:spLocks/>
              </p:cNvSpPr>
              <p:nvPr/>
            </p:nvSpPr>
            <p:spPr>
              <a:xfrm>
                <a:off x="8078522" y="5260619"/>
                <a:ext cx="1155108" cy="920645"/>
              </a:xfrm>
              <a:prstGeom prst="ellipse">
                <a:avLst/>
              </a:prstGeom>
              <a:solidFill>
                <a:srgbClr val="D8030F"/>
              </a:solidFill>
              <a:ln w="63500">
                <a:solidFill>
                  <a:schemeClr val="bg2"/>
                </a:solidFill>
              </a:ln>
            </p:spPr>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40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7</a:t>
                </a:r>
              </a:p>
            </p:txBody>
          </p:sp>
        </p:grpSp>
        <p:pic>
          <p:nvPicPr>
            <p:cNvPr id="53" name="Picture 52">
              <a:extLst>
                <a:ext uri="{FF2B5EF4-FFF2-40B4-BE49-F238E27FC236}">
                  <a16:creationId xmlns:a16="http://schemas.microsoft.com/office/drawing/2014/main" id="{EEFCAD28-375D-AEF4-1738-5DF406E33614}"/>
                </a:ext>
              </a:extLst>
            </p:cNvPr>
            <p:cNvPicPr>
              <a:picLocks noChangeAspect="1"/>
            </p:cNvPicPr>
            <p:nvPr/>
          </p:nvPicPr>
          <p:blipFill>
            <a:blip r:embed="rId3"/>
            <a:srcRect t="7290" b="23226"/>
            <a:stretch/>
          </p:blipFill>
          <p:spPr>
            <a:xfrm>
              <a:off x="7780675" y="4380969"/>
              <a:ext cx="879730" cy="916434"/>
            </a:xfrm>
            <a:prstGeom prst="ellipse">
              <a:avLst/>
            </a:prstGeom>
          </p:spPr>
        </p:pic>
      </p:grpSp>
      <p:pic>
        <p:nvPicPr>
          <p:cNvPr id="59" name="Picture 58">
            <a:extLst>
              <a:ext uri="{FF2B5EF4-FFF2-40B4-BE49-F238E27FC236}">
                <a16:creationId xmlns:a16="http://schemas.microsoft.com/office/drawing/2014/main" id="{30D43D2F-0A95-1303-2FB3-F86EBA371CD6}"/>
              </a:ext>
            </a:extLst>
          </p:cNvPr>
          <p:cNvPicPr>
            <a:picLocks noChangeAspect="1"/>
          </p:cNvPicPr>
          <p:nvPr/>
        </p:nvPicPr>
        <p:blipFill>
          <a:blip r:embed="rId4"/>
          <a:srcRect t="5946" b="24570"/>
          <a:stretch/>
        </p:blipFill>
        <p:spPr>
          <a:xfrm>
            <a:off x="7815340" y="3109809"/>
            <a:ext cx="879729" cy="916434"/>
          </a:xfrm>
          <a:prstGeom prst="ellipse">
            <a:avLst/>
          </a:prstGeom>
        </p:spPr>
      </p:pic>
      <p:grpSp>
        <p:nvGrpSpPr>
          <p:cNvPr id="15" name="Group 14">
            <a:extLst>
              <a:ext uri="{FF2B5EF4-FFF2-40B4-BE49-F238E27FC236}">
                <a16:creationId xmlns:a16="http://schemas.microsoft.com/office/drawing/2014/main" id="{E505127F-D7AE-BD53-4871-3B9120B76DC0}"/>
              </a:ext>
            </a:extLst>
          </p:cNvPr>
          <p:cNvGrpSpPr/>
          <p:nvPr/>
        </p:nvGrpSpPr>
        <p:grpSpPr>
          <a:xfrm>
            <a:off x="7714434" y="4312455"/>
            <a:ext cx="3180773" cy="1026895"/>
            <a:chOff x="7741866" y="4248447"/>
            <a:chExt cx="3180773" cy="1026895"/>
          </a:xfrm>
        </p:grpSpPr>
        <p:sp>
          <p:nvSpPr>
            <p:cNvPr id="43" name="Text Placeholder 47">
              <a:extLst>
                <a:ext uri="{FF2B5EF4-FFF2-40B4-BE49-F238E27FC236}">
                  <a16:creationId xmlns:a16="http://schemas.microsoft.com/office/drawing/2014/main" id="{599F0E6C-1AC1-BB93-68DD-2A1C1EA2903B}"/>
                </a:ext>
              </a:extLst>
            </p:cNvPr>
            <p:cNvSpPr txBox="1">
              <a:spLocks/>
            </p:cNvSpPr>
            <p:nvPr/>
          </p:nvSpPr>
          <p:spPr>
            <a:xfrm>
              <a:off x="7741866" y="4248447"/>
              <a:ext cx="1041099" cy="1020744"/>
            </a:xfrm>
            <a:prstGeom prst="ellipse">
              <a:avLst/>
            </a:prstGeom>
            <a:solidFill>
              <a:srgbClr val="2E829A"/>
            </a:solidFill>
            <a:ln w="63500">
              <a:solidFill>
                <a:schemeClr val="bg2"/>
              </a:solidFill>
            </a:ln>
          </p:spPr>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40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15</a:t>
              </a:r>
            </a:p>
          </p:txBody>
        </p:sp>
        <p:sp>
          <p:nvSpPr>
            <p:cNvPr id="6" name="Text Placeholder 47">
              <a:extLst>
                <a:ext uri="{FF2B5EF4-FFF2-40B4-BE49-F238E27FC236}">
                  <a16:creationId xmlns:a16="http://schemas.microsoft.com/office/drawing/2014/main" id="{1F04365F-4D85-18F7-42A9-7E79E4F0FCAD}"/>
                </a:ext>
              </a:extLst>
            </p:cNvPr>
            <p:cNvSpPr txBox="1">
              <a:spLocks/>
            </p:cNvSpPr>
            <p:nvPr/>
          </p:nvSpPr>
          <p:spPr>
            <a:xfrm>
              <a:off x="8811703" y="4248447"/>
              <a:ext cx="1041099" cy="1020744"/>
            </a:xfrm>
            <a:prstGeom prst="ellipse">
              <a:avLst/>
            </a:prstGeom>
            <a:solidFill>
              <a:srgbClr val="2E829A"/>
            </a:solidFill>
            <a:ln w="63500">
              <a:solidFill>
                <a:schemeClr val="bg2"/>
              </a:solidFill>
            </a:ln>
          </p:spPr>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40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15</a:t>
              </a:r>
            </a:p>
          </p:txBody>
        </p:sp>
        <p:sp>
          <p:nvSpPr>
            <p:cNvPr id="7" name="Text Placeholder 47">
              <a:extLst>
                <a:ext uri="{FF2B5EF4-FFF2-40B4-BE49-F238E27FC236}">
                  <a16:creationId xmlns:a16="http://schemas.microsoft.com/office/drawing/2014/main" id="{26513279-E6A1-6106-A052-C5BE1109E357}"/>
                </a:ext>
              </a:extLst>
            </p:cNvPr>
            <p:cNvSpPr txBox="1">
              <a:spLocks/>
            </p:cNvSpPr>
            <p:nvPr/>
          </p:nvSpPr>
          <p:spPr>
            <a:xfrm>
              <a:off x="9881540" y="4254598"/>
              <a:ext cx="1041099" cy="1020744"/>
            </a:xfrm>
            <a:prstGeom prst="ellipse">
              <a:avLst/>
            </a:prstGeom>
            <a:solidFill>
              <a:srgbClr val="2E829A"/>
            </a:solidFill>
            <a:ln w="63500">
              <a:solidFill>
                <a:schemeClr val="bg2"/>
              </a:solidFill>
            </a:ln>
          </p:spPr>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4000" kern="1200">
                  <a:solidFill>
                    <a:schemeClr val="bg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15</a:t>
              </a:r>
            </a:p>
          </p:txBody>
        </p:sp>
      </p:grpSp>
      <p:grpSp>
        <p:nvGrpSpPr>
          <p:cNvPr id="16" name="Group 15">
            <a:extLst>
              <a:ext uri="{FF2B5EF4-FFF2-40B4-BE49-F238E27FC236}">
                <a16:creationId xmlns:a16="http://schemas.microsoft.com/office/drawing/2014/main" id="{C19E4454-238B-5752-6E56-F379096B4381}"/>
              </a:ext>
            </a:extLst>
          </p:cNvPr>
          <p:cNvGrpSpPr/>
          <p:nvPr/>
        </p:nvGrpSpPr>
        <p:grpSpPr>
          <a:xfrm>
            <a:off x="7782100" y="4346616"/>
            <a:ext cx="3040608" cy="916434"/>
            <a:chOff x="7782100" y="4346616"/>
            <a:chExt cx="3040608" cy="916434"/>
          </a:xfrm>
        </p:grpSpPr>
        <p:pic>
          <p:nvPicPr>
            <p:cNvPr id="57" name="Picture 56">
              <a:extLst>
                <a:ext uri="{FF2B5EF4-FFF2-40B4-BE49-F238E27FC236}">
                  <a16:creationId xmlns:a16="http://schemas.microsoft.com/office/drawing/2014/main" id="{7E90CA09-79BB-5533-F1A3-636367A24C99}"/>
                </a:ext>
              </a:extLst>
            </p:cNvPr>
            <p:cNvPicPr>
              <a:picLocks noChangeAspect="1"/>
            </p:cNvPicPr>
            <p:nvPr/>
          </p:nvPicPr>
          <p:blipFill>
            <a:blip r:embed="rId5"/>
            <a:srcRect t="5944" b="24608"/>
            <a:stretch/>
          </p:blipFill>
          <p:spPr>
            <a:xfrm>
              <a:off x="7782100" y="4346616"/>
              <a:ext cx="879729" cy="916434"/>
            </a:xfrm>
            <a:prstGeom prst="ellipse">
              <a:avLst/>
            </a:prstGeom>
          </p:spPr>
        </p:pic>
        <p:pic>
          <p:nvPicPr>
            <p:cNvPr id="61" name="Picture 60">
              <a:extLst>
                <a:ext uri="{FF2B5EF4-FFF2-40B4-BE49-F238E27FC236}">
                  <a16:creationId xmlns:a16="http://schemas.microsoft.com/office/drawing/2014/main" id="{FE2CA192-6EC9-04DF-0414-95EDD495F881}"/>
                </a:ext>
              </a:extLst>
            </p:cNvPr>
            <p:cNvPicPr>
              <a:picLocks noChangeAspect="1"/>
            </p:cNvPicPr>
            <p:nvPr/>
          </p:nvPicPr>
          <p:blipFill>
            <a:blip r:embed="rId6"/>
            <a:srcRect t="7699" b="22853"/>
            <a:stretch/>
          </p:blipFill>
          <p:spPr>
            <a:xfrm>
              <a:off x="8857643" y="4346616"/>
              <a:ext cx="879729" cy="916434"/>
            </a:xfrm>
            <a:prstGeom prst="ellipse">
              <a:avLst/>
            </a:prstGeom>
          </p:spPr>
        </p:pic>
        <p:pic>
          <p:nvPicPr>
            <p:cNvPr id="55" name="Picture 54">
              <a:extLst>
                <a:ext uri="{FF2B5EF4-FFF2-40B4-BE49-F238E27FC236}">
                  <a16:creationId xmlns:a16="http://schemas.microsoft.com/office/drawing/2014/main" id="{4B6C153E-1F65-0B62-4439-6D95123613E2}"/>
                </a:ext>
              </a:extLst>
            </p:cNvPr>
            <p:cNvPicPr>
              <a:picLocks noChangeAspect="1"/>
            </p:cNvPicPr>
            <p:nvPr/>
          </p:nvPicPr>
          <p:blipFill>
            <a:blip r:embed="rId7"/>
            <a:srcRect t="5569" b="24983"/>
            <a:stretch/>
          </p:blipFill>
          <p:spPr>
            <a:xfrm>
              <a:off x="9942979" y="4346616"/>
              <a:ext cx="879729" cy="916434"/>
            </a:xfrm>
            <a:prstGeom prst="ellipse">
              <a:avLst/>
            </a:prstGeom>
          </p:spPr>
        </p:pic>
      </p:grpSp>
      <p:sp>
        <p:nvSpPr>
          <p:cNvPr id="17" name="TextBox 16">
            <a:extLst>
              <a:ext uri="{FF2B5EF4-FFF2-40B4-BE49-F238E27FC236}">
                <a16:creationId xmlns:a16="http://schemas.microsoft.com/office/drawing/2014/main" id="{450CCA46-713D-134A-1447-4841EB440410}"/>
              </a:ext>
            </a:extLst>
          </p:cNvPr>
          <p:cNvSpPr txBox="1"/>
          <p:nvPr/>
        </p:nvSpPr>
        <p:spPr>
          <a:xfrm>
            <a:off x="2234699" y="1567241"/>
            <a:ext cx="7172220" cy="1477328"/>
          </a:xfrm>
          <a:prstGeom prst="rect">
            <a:avLst/>
          </a:prstGeom>
          <a:noFill/>
        </p:spPr>
        <p:txBody>
          <a:bodyPr wrap="none" rtlCol="0">
            <a:spAutoFit/>
          </a:bodyPr>
          <a:lstStyle/>
          <a:p>
            <a:r>
              <a:rPr lang="en-AU" dirty="0"/>
              <a:t>Advanced:	11MAA1</a:t>
            </a:r>
          </a:p>
          <a:p>
            <a:r>
              <a:rPr lang="en-AU" dirty="0"/>
              <a:t>Standard: 	11MAS21, 11MAS22, 11MAS11</a:t>
            </a:r>
          </a:p>
          <a:p>
            <a:r>
              <a:rPr lang="en-AU" dirty="0"/>
              <a:t>Numeracy:	11NU1</a:t>
            </a:r>
          </a:p>
          <a:p>
            <a:endParaRPr lang="en-AU" dirty="0"/>
          </a:p>
          <a:p>
            <a:r>
              <a:rPr lang="en-AU" dirty="0"/>
              <a:t>Click on the course graphic below for more information</a:t>
            </a:r>
          </a:p>
        </p:txBody>
      </p:sp>
      <mc:AlternateContent xmlns:mc="http://schemas.openxmlformats.org/markup-compatibility/2006">
        <mc:Choice xmlns:psez="http://schemas.microsoft.com/office/powerpoint/2016/sectionzoom" Requires="psez">
          <p:graphicFrame>
            <p:nvGraphicFramePr>
              <p:cNvPr id="8" name="Section Zoom 7">
                <a:extLst>
                  <a:ext uri="{FF2B5EF4-FFF2-40B4-BE49-F238E27FC236}">
                    <a16:creationId xmlns:a16="http://schemas.microsoft.com/office/drawing/2014/main" id="{A2336514-319A-DE93-7D55-79EE8E17D3D2}"/>
                  </a:ext>
                </a:extLst>
              </p:cNvPr>
              <p:cNvGraphicFramePr>
                <a:graphicFrameLocks noChangeAspect="1"/>
              </p:cNvGraphicFramePr>
              <p:nvPr>
                <p:extLst>
                  <p:ext uri="{D42A27DB-BD31-4B8C-83A1-F6EECF244321}">
                    <p14:modId xmlns:p14="http://schemas.microsoft.com/office/powerpoint/2010/main" val="2739317330"/>
                  </p:ext>
                </p:extLst>
              </p:nvPr>
            </p:nvGraphicFramePr>
            <p:xfrm>
              <a:off x="5061357" y="3061649"/>
              <a:ext cx="1757239" cy="988447"/>
            </p:xfrm>
            <a:graphic>
              <a:graphicData uri="http://schemas.microsoft.com/office/powerpoint/2016/sectionzoom">
                <psez:sectionZm>
                  <psez:sectionZmObj sectionId="{601FF319-7CC6-4A33-B5E9-313B5C1F64B4}">
                    <psez:zmPr id="{98B3E434-1C52-415D-A407-171631674968}" transitionDur="1000">
                      <p166:blipFill xmlns:p166="http://schemas.microsoft.com/office/powerpoint/2016/6/main">
                        <a:blip r:embed="rId8"/>
                        <a:stretch>
                          <a:fillRect/>
                        </a:stretch>
                      </p166:blipFill>
                      <p166:spPr xmlns:p166="http://schemas.microsoft.com/office/powerpoint/2016/6/main">
                        <a:xfrm>
                          <a:off x="0" y="0"/>
                          <a:ext cx="1757239" cy="988447"/>
                        </a:xfrm>
                        <a:prstGeom prst="rect">
                          <a:avLst/>
                        </a:prstGeom>
                        <a:ln w="3175">
                          <a:solidFill>
                            <a:prstClr val="ltGray"/>
                          </a:solidFill>
                        </a:ln>
                      </p166:spPr>
                    </psez:zmPr>
                  </psez:sectionZmObj>
                </psez:sectionZm>
              </a:graphicData>
            </a:graphic>
          </p:graphicFrame>
        </mc:Choice>
        <mc:Fallback>
          <p:pic>
            <p:nvPicPr>
              <p:cNvPr id="8" name="Section Zoom 7">
                <a:hlinkClick r:id="rId2" action="ppaction://hlinksldjump"/>
                <a:extLst>
                  <a:ext uri="{FF2B5EF4-FFF2-40B4-BE49-F238E27FC236}">
                    <a16:creationId xmlns:a16="http://schemas.microsoft.com/office/drawing/2014/main" id="{A2336514-319A-DE93-7D55-79EE8E17D3D2}"/>
                  </a:ext>
                </a:extLst>
              </p:cNvPr>
              <p:cNvPicPr>
                <a:picLocks noGrp="1" noRot="1" noChangeAspect="1" noMove="1" noResize="1" noEditPoints="1" noAdjustHandles="1" noChangeArrowheads="1" noChangeShapeType="1"/>
              </p:cNvPicPr>
              <p:nvPr/>
            </p:nvPicPr>
            <p:blipFill>
              <a:blip r:embed="rId8"/>
              <a:stretch>
                <a:fillRect/>
              </a:stretch>
            </p:blipFill>
            <p:spPr>
              <a:xfrm>
                <a:off x="5061357" y="3061649"/>
                <a:ext cx="1757239" cy="988447"/>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11" name="Section Zoom 10">
                <a:extLst>
                  <a:ext uri="{FF2B5EF4-FFF2-40B4-BE49-F238E27FC236}">
                    <a16:creationId xmlns:a16="http://schemas.microsoft.com/office/drawing/2014/main" id="{FB73302E-9F91-D940-2F12-D80EEA4275A0}"/>
                  </a:ext>
                </a:extLst>
              </p:cNvPr>
              <p:cNvGraphicFramePr>
                <a:graphicFrameLocks noChangeAspect="1"/>
              </p:cNvGraphicFramePr>
              <p:nvPr>
                <p:extLst>
                  <p:ext uri="{D42A27DB-BD31-4B8C-83A1-F6EECF244321}">
                    <p14:modId xmlns:p14="http://schemas.microsoft.com/office/powerpoint/2010/main" val="3584862748"/>
                  </p:ext>
                </p:extLst>
              </p:nvPr>
            </p:nvGraphicFramePr>
            <p:xfrm>
              <a:off x="5061358" y="4343776"/>
              <a:ext cx="1757238" cy="988447"/>
            </p:xfrm>
            <a:graphic>
              <a:graphicData uri="http://schemas.microsoft.com/office/powerpoint/2016/sectionzoom">
                <psez:sectionZm>
                  <psez:sectionZmObj sectionId="{A61D73D8-83A2-4BEC-9512-CF43B6885E3F}">
                    <psez:zmPr id="{B5CF31BA-4ABB-48F1-B4F9-6DA7875EC017}" transitionDur="1000">
                      <p166:blipFill xmlns:p166="http://schemas.microsoft.com/office/powerpoint/2016/6/main">
                        <a:blip r:embed="rId9"/>
                        <a:stretch>
                          <a:fillRect/>
                        </a:stretch>
                      </p166:blipFill>
                      <p166:spPr xmlns:p166="http://schemas.microsoft.com/office/powerpoint/2016/6/main">
                        <a:xfrm>
                          <a:off x="0" y="0"/>
                          <a:ext cx="1757238" cy="988447"/>
                        </a:xfrm>
                        <a:prstGeom prst="rect">
                          <a:avLst/>
                        </a:prstGeom>
                        <a:ln w="3175">
                          <a:solidFill>
                            <a:prstClr val="ltGray"/>
                          </a:solidFill>
                        </a:ln>
                      </p166:spPr>
                    </psez:zmPr>
                  </psez:sectionZmObj>
                </psez:sectionZm>
              </a:graphicData>
            </a:graphic>
          </p:graphicFrame>
        </mc:Choice>
        <mc:Fallback>
          <p:pic>
            <p:nvPicPr>
              <p:cNvPr id="11" name="Section Zoom 10">
                <a:hlinkClick r:id="rId10" action="ppaction://hlinksldjump"/>
                <a:extLst>
                  <a:ext uri="{FF2B5EF4-FFF2-40B4-BE49-F238E27FC236}">
                    <a16:creationId xmlns:a16="http://schemas.microsoft.com/office/drawing/2014/main" id="{FB73302E-9F91-D940-2F12-D80EEA4275A0}"/>
                  </a:ext>
                </a:extLst>
              </p:cNvPr>
              <p:cNvPicPr>
                <a:picLocks noGrp="1" noRot="1" noChangeAspect="1" noMove="1" noResize="1" noEditPoints="1" noAdjustHandles="1" noChangeArrowheads="1" noChangeShapeType="1"/>
              </p:cNvPicPr>
              <p:nvPr/>
            </p:nvPicPr>
            <p:blipFill>
              <a:blip r:embed="rId9"/>
              <a:stretch>
                <a:fillRect/>
              </a:stretch>
            </p:blipFill>
            <p:spPr>
              <a:xfrm>
                <a:off x="5061358" y="4343776"/>
                <a:ext cx="1757238" cy="988447"/>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13" name="Section Zoom 12">
                <a:extLst>
                  <a:ext uri="{FF2B5EF4-FFF2-40B4-BE49-F238E27FC236}">
                    <a16:creationId xmlns:a16="http://schemas.microsoft.com/office/drawing/2014/main" id="{F077010E-0E38-0680-9E56-1791606A2EC3}"/>
                  </a:ext>
                </a:extLst>
              </p:cNvPr>
              <p:cNvGraphicFramePr>
                <a:graphicFrameLocks noChangeAspect="1"/>
              </p:cNvGraphicFramePr>
              <p:nvPr>
                <p:extLst>
                  <p:ext uri="{D42A27DB-BD31-4B8C-83A1-F6EECF244321}">
                    <p14:modId xmlns:p14="http://schemas.microsoft.com/office/powerpoint/2010/main" val="1218532411"/>
                  </p:ext>
                </p:extLst>
              </p:nvPr>
            </p:nvGraphicFramePr>
            <p:xfrm>
              <a:off x="5061357" y="5632295"/>
              <a:ext cx="1757238" cy="988446"/>
            </p:xfrm>
            <a:graphic>
              <a:graphicData uri="http://schemas.microsoft.com/office/powerpoint/2016/sectionzoom">
                <psez:sectionZm>
                  <psez:sectionZmObj sectionId="{4452E582-784B-42C7-B2AB-35B33477D796}">
                    <psez:zmPr id="{5FAF4915-8D6E-460D-9E07-1D289807D16B}" transitionDur="1000">
                      <p166:blipFill xmlns:p166="http://schemas.microsoft.com/office/powerpoint/2016/6/main">
                        <a:blip r:embed="rId11"/>
                        <a:stretch>
                          <a:fillRect/>
                        </a:stretch>
                      </p166:blipFill>
                      <p166:spPr xmlns:p166="http://schemas.microsoft.com/office/powerpoint/2016/6/main">
                        <a:xfrm>
                          <a:off x="0" y="0"/>
                          <a:ext cx="1757238" cy="988446"/>
                        </a:xfrm>
                        <a:prstGeom prst="rect">
                          <a:avLst/>
                        </a:prstGeom>
                        <a:ln w="3175">
                          <a:solidFill>
                            <a:prstClr val="ltGray"/>
                          </a:solidFill>
                        </a:ln>
                      </p166:spPr>
                    </psez:zmPr>
                  </psez:sectionZmObj>
                </psez:sectionZm>
              </a:graphicData>
            </a:graphic>
          </p:graphicFrame>
        </mc:Choice>
        <mc:Fallback>
          <p:pic>
            <p:nvPicPr>
              <p:cNvPr id="13" name="Section Zoom 12">
                <a:hlinkClick r:id="rId12" action="ppaction://hlinksldjump"/>
                <a:extLst>
                  <a:ext uri="{FF2B5EF4-FFF2-40B4-BE49-F238E27FC236}">
                    <a16:creationId xmlns:a16="http://schemas.microsoft.com/office/drawing/2014/main" id="{F077010E-0E38-0680-9E56-1791606A2EC3}"/>
                  </a:ext>
                </a:extLst>
              </p:cNvPr>
              <p:cNvPicPr>
                <a:picLocks noGrp="1" noRot="1" noChangeAspect="1" noMove="1" noResize="1" noEditPoints="1" noAdjustHandles="1" noChangeArrowheads="1" noChangeShapeType="1"/>
              </p:cNvPicPr>
              <p:nvPr/>
            </p:nvPicPr>
            <p:blipFill>
              <a:blip r:embed="rId11"/>
              <a:stretch>
                <a:fillRect/>
              </a:stretch>
            </p:blipFill>
            <p:spPr>
              <a:xfrm>
                <a:off x="5061357" y="5632295"/>
                <a:ext cx="1757238" cy="988446"/>
              </a:xfrm>
              <a:prstGeom prst="rect">
                <a:avLst/>
              </a:prstGeom>
              <a:ln w="3175">
                <a:solidFill>
                  <a:prstClr val="ltGray"/>
                </a:solidFill>
              </a:ln>
            </p:spPr>
          </p:pic>
        </mc:Fallback>
      </mc:AlternateContent>
    </p:spTree>
    <p:extLst>
      <p:ext uri="{BB962C8B-B14F-4D97-AF65-F5344CB8AC3E}">
        <p14:creationId xmlns:p14="http://schemas.microsoft.com/office/powerpoint/2010/main" val="3734576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F440-B391-6D02-418E-A7AAF6D50D3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CA11BB0-3AAF-22C9-2ECF-AAC67A8156B4}"/>
              </a:ext>
            </a:extLst>
          </p:cNvPr>
          <p:cNvSpPr>
            <a:spLocks noGrp="1"/>
          </p:cNvSpPr>
          <p:nvPr>
            <p:ph type="title"/>
          </p:nvPr>
        </p:nvSpPr>
        <p:spPr/>
        <p:txBody>
          <a:bodyPr/>
          <a:lstStyle/>
          <a:p>
            <a:r>
              <a:rPr lang="en-US"/>
              <a:t>Numeracy</a:t>
            </a:r>
          </a:p>
        </p:txBody>
      </p:sp>
      <p:sp>
        <p:nvSpPr>
          <p:cNvPr id="2" name="Content Placeholder 1">
            <a:extLst>
              <a:ext uri="{FF2B5EF4-FFF2-40B4-BE49-F238E27FC236}">
                <a16:creationId xmlns:a16="http://schemas.microsoft.com/office/drawing/2014/main" id="{F9986FBF-5789-A9C7-16F7-9C020F6A5079}"/>
              </a:ext>
            </a:extLst>
          </p:cNvPr>
          <p:cNvSpPr>
            <a:spLocks noGrp="1"/>
          </p:cNvSpPr>
          <p:nvPr>
            <p:ph idx="1"/>
          </p:nvPr>
        </p:nvSpPr>
        <p:spPr>
          <a:xfrm>
            <a:off x="310896" y="1627632"/>
            <a:ext cx="11237976" cy="4498848"/>
          </a:xfrm>
        </p:spPr>
        <p:txBody>
          <a:bodyPr>
            <a:normAutofit lnSpcReduction="10000"/>
          </a:bodyPr>
          <a:lstStyle/>
          <a:p>
            <a:r>
              <a:rPr lang="en-AU" sz="1600" b="1" u="sng" dirty="0">
                <a:latin typeface="Arial" panose="020B0604020202020204" pitchFamily="34" charset="0"/>
                <a:cs typeface="Arial" panose="020B0604020202020204" pitchFamily="34" charset="0"/>
              </a:rPr>
              <a:t>EXPECTATIONS IN CLASS</a:t>
            </a:r>
          </a:p>
          <a:p>
            <a:r>
              <a:rPr lang="en-AU" sz="1600" dirty="0">
                <a:latin typeface="Arial" panose="020B0604020202020204" pitchFamily="34" charset="0"/>
                <a:cs typeface="Arial" panose="020B0604020202020204" pitchFamily="34" charset="0"/>
              </a:rPr>
              <a:t>Each lesson, at least one concept will be discussed, demonstrated and practiced.  Each Maths class has a Team and OneNote that should be accessed regularly. Numeracy classes work almost exclusively in OneNote and will need to regularly submit work here and in Teams. Note that the Numeracy course allows for more practical work and students are expected to also participate in these tasks.</a:t>
            </a:r>
          </a:p>
          <a:p>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We expect that each student:</a:t>
            </a:r>
          </a:p>
          <a:p>
            <a:pPr marL="626364" lvl="1" indent="-342900">
              <a:buFont typeface="+mj-lt"/>
              <a:buAutoNum type="arabicPeriod"/>
            </a:pPr>
            <a:r>
              <a:rPr lang="en-AU" sz="1600" dirty="0">
                <a:latin typeface="Arial" panose="020B0604020202020204" pitchFamily="34" charset="0"/>
                <a:cs typeface="Arial" panose="020B0604020202020204" pitchFamily="34" charset="0"/>
              </a:rPr>
              <a:t>Follows along with the introduction to the task</a:t>
            </a:r>
          </a:p>
          <a:p>
            <a:pPr marL="626364" lvl="1" indent="-342900">
              <a:buFont typeface="+mj-lt"/>
              <a:buAutoNum type="arabicPeriod"/>
            </a:pPr>
            <a:r>
              <a:rPr lang="en-AU" sz="1600" dirty="0">
                <a:latin typeface="Arial" panose="020B0604020202020204" pitchFamily="34" charset="0"/>
                <a:cs typeface="Arial" panose="020B0604020202020204" pitchFamily="34" charset="0"/>
              </a:rPr>
              <a:t>Attempts examples together and participates during class discussions</a:t>
            </a:r>
          </a:p>
          <a:p>
            <a:pPr marL="626364" lvl="1" indent="-342900">
              <a:buFont typeface="+mj-lt"/>
              <a:buAutoNum type="arabicPeriod"/>
            </a:pPr>
            <a:r>
              <a:rPr lang="en-AU" sz="1600" dirty="0">
                <a:latin typeface="Arial" panose="020B0604020202020204" pitchFamily="34" charset="0"/>
                <a:cs typeface="Arial" panose="020B0604020202020204" pitchFamily="34" charset="0"/>
              </a:rPr>
              <a:t>Starts the practice task (this is often a problem to be solved, and will mostly be digital tasks, such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as </a:t>
            </a:r>
            <a:r>
              <a:rPr lang="en-AU" sz="1600" dirty="0" err="1">
                <a:latin typeface="Arial" panose="020B0604020202020204" pitchFamily="34" charset="0"/>
                <a:cs typeface="Arial" panose="020B0604020202020204" pitchFamily="34" charset="0"/>
              </a:rPr>
              <a:t>MathsOnline</a:t>
            </a:r>
            <a:r>
              <a:rPr lang="en-AU" sz="1600" dirty="0">
                <a:latin typeface="Arial" panose="020B0604020202020204" pitchFamily="34" charset="0"/>
                <a:cs typeface="Arial" panose="020B0604020202020204" pitchFamily="34" charset="0"/>
              </a:rPr>
              <a:t> or other websites)</a:t>
            </a:r>
          </a:p>
          <a:p>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Students should also ensure that they:</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Clarify their understanding through questions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Have a well-organised OneNote. Any hard copy work must also be uploaded to the appropriate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location.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Think about how they are thinking – they will need to develop the skill of explaining their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understanding.</a:t>
            </a:r>
          </a:p>
        </p:txBody>
      </p:sp>
      <p:sp>
        <p:nvSpPr>
          <p:cNvPr id="25" name="Text Placeholder 24">
            <a:extLst>
              <a:ext uri="{FF2B5EF4-FFF2-40B4-BE49-F238E27FC236}">
                <a16:creationId xmlns:a16="http://schemas.microsoft.com/office/drawing/2014/main" id="{88785164-9E12-FFF0-FF29-EA39BB831D76}"/>
              </a:ext>
            </a:extLst>
          </p:cNvPr>
          <p:cNvSpPr>
            <a:spLocks noGrp="1"/>
          </p:cNvSpPr>
          <p:nvPr>
            <p:ph type="body" sz="quarter" idx="13"/>
          </p:nvPr>
        </p:nvSpPr>
        <p:spPr>
          <a:solidFill>
            <a:srgbClr val="FC3F47"/>
          </a:solidFill>
        </p:spPr>
        <p:txBody>
          <a:bodyPr/>
          <a:lstStyle/>
          <a:p>
            <a:r>
              <a:rPr lang="en-US"/>
              <a:t>3</a:t>
            </a:r>
          </a:p>
        </p:txBody>
      </p:sp>
      <p:sp>
        <p:nvSpPr>
          <p:cNvPr id="27" name="Slide Number Placeholder 26">
            <a:extLst>
              <a:ext uri="{FF2B5EF4-FFF2-40B4-BE49-F238E27FC236}">
                <a16:creationId xmlns:a16="http://schemas.microsoft.com/office/drawing/2014/main" id="{F1D06C1E-4F51-9D57-66D8-7B27299938E0}"/>
              </a:ext>
            </a:extLst>
          </p:cNvPr>
          <p:cNvSpPr>
            <a:spLocks noGrp="1"/>
          </p:cNvSpPr>
          <p:nvPr>
            <p:ph type="sldNum" sz="quarter" idx="16"/>
          </p:nvPr>
        </p:nvSpPr>
        <p:spPr>
          <a:xfrm>
            <a:off x="1651214" y="797764"/>
            <a:ext cx="941832" cy="621792"/>
          </a:xfrm>
        </p:spPr>
        <p:txBody>
          <a:bodyPr/>
          <a:lstStyle/>
          <a:p>
            <a:r>
              <a:rPr lang="en-US"/>
              <a:t>N</a:t>
            </a:r>
          </a:p>
        </p:txBody>
      </p:sp>
      <p:grpSp>
        <p:nvGrpSpPr>
          <p:cNvPr id="8" name="Group 7">
            <a:extLst>
              <a:ext uri="{FF2B5EF4-FFF2-40B4-BE49-F238E27FC236}">
                <a16:creationId xmlns:a16="http://schemas.microsoft.com/office/drawing/2014/main" id="{F841872C-B07B-72AD-7B5A-9CAE1447A886}"/>
              </a:ext>
            </a:extLst>
          </p:cNvPr>
          <p:cNvGrpSpPr/>
          <p:nvPr/>
        </p:nvGrpSpPr>
        <p:grpSpPr>
          <a:xfrm>
            <a:off x="9531025" y="3969801"/>
            <a:ext cx="2523448" cy="2734302"/>
            <a:chOff x="77911" y="2675519"/>
            <a:chExt cx="3128920" cy="3385917"/>
          </a:xfrm>
        </p:grpSpPr>
        <p:grpSp>
          <p:nvGrpSpPr>
            <p:cNvPr id="9" name="Group 8">
              <a:extLst>
                <a:ext uri="{FF2B5EF4-FFF2-40B4-BE49-F238E27FC236}">
                  <a16:creationId xmlns:a16="http://schemas.microsoft.com/office/drawing/2014/main" id="{FFFC4E49-075A-9950-D4EF-049DC31D660A}"/>
                </a:ext>
              </a:extLst>
            </p:cNvPr>
            <p:cNvGrpSpPr/>
            <p:nvPr/>
          </p:nvGrpSpPr>
          <p:grpSpPr>
            <a:xfrm>
              <a:off x="152346" y="2675519"/>
              <a:ext cx="2910894" cy="2820025"/>
              <a:chOff x="3297882" y="197495"/>
              <a:chExt cx="2910894" cy="2820025"/>
            </a:xfrm>
          </p:grpSpPr>
          <p:sp>
            <p:nvSpPr>
              <p:cNvPr id="11" name="Text Placeholder 47">
                <a:extLst>
                  <a:ext uri="{FF2B5EF4-FFF2-40B4-BE49-F238E27FC236}">
                    <a16:creationId xmlns:a16="http://schemas.microsoft.com/office/drawing/2014/main" id="{22B797AB-FD48-F316-F6E0-3487A5E56B1F}"/>
                  </a:ext>
                </a:extLst>
              </p:cNvPr>
              <p:cNvSpPr txBox="1">
                <a:spLocks/>
              </p:cNvSpPr>
              <p:nvPr/>
            </p:nvSpPr>
            <p:spPr>
              <a:xfrm>
                <a:off x="3297882" y="197495"/>
                <a:ext cx="2910894" cy="2820025"/>
              </a:xfrm>
              <a:prstGeom prst="ellipse">
                <a:avLst/>
              </a:prstGeom>
              <a:solidFill>
                <a:srgbClr val="FC3F47"/>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13" name="Picture 12">
                <a:extLst>
                  <a:ext uri="{FF2B5EF4-FFF2-40B4-BE49-F238E27FC236}">
                    <a16:creationId xmlns:a16="http://schemas.microsoft.com/office/drawing/2014/main" id="{F3477D02-2DFE-4D66-8957-C1E076B9CFA4}"/>
                  </a:ext>
                </a:extLst>
              </p:cNvPr>
              <p:cNvPicPr>
                <a:picLocks noChangeAspect="1"/>
              </p:cNvPicPr>
              <p:nvPr/>
            </p:nvPicPr>
            <p:blipFill>
              <a:blip r:embed="rId3"/>
              <a:srcRect t="7028" b="23488"/>
              <a:stretch/>
            </p:blipFill>
            <p:spPr>
              <a:xfrm>
                <a:off x="3567630" y="372337"/>
                <a:ext cx="2371398" cy="2470340"/>
              </a:xfrm>
              <a:prstGeom prst="ellipse">
                <a:avLst/>
              </a:prstGeom>
            </p:spPr>
          </p:pic>
        </p:grpSp>
        <p:sp>
          <p:nvSpPr>
            <p:cNvPr id="10" name="TextBox 9">
              <a:extLst>
                <a:ext uri="{FF2B5EF4-FFF2-40B4-BE49-F238E27FC236}">
                  <a16:creationId xmlns:a16="http://schemas.microsoft.com/office/drawing/2014/main" id="{5DEE3FD9-3530-5C8F-A9A4-A94B359DE878}"/>
                </a:ext>
              </a:extLst>
            </p:cNvPr>
            <p:cNvSpPr txBox="1"/>
            <p:nvPr/>
          </p:nvSpPr>
          <p:spPr>
            <a:xfrm>
              <a:off x="77911" y="5565975"/>
              <a:ext cx="3128920" cy="495461"/>
            </a:xfrm>
            <a:prstGeom prst="rect">
              <a:avLst/>
            </a:prstGeom>
            <a:noFill/>
          </p:spPr>
          <p:txBody>
            <a:bodyPr wrap="none" rtlCol="0">
              <a:spAutoFit/>
            </a:bodyPr>
            <a:lstStyle/>
            <a:p>
              <a:r>
                <a:rPr lang="en-AU" sz="2000"/>
                <a:t>Miss Rasmussen</a:t>
              </a:r>
            </a:p>
          </p:txBody>
        </p:sp>
      </p:grpSp>
    </p:spTree>
    <p:extLst>
      <p:ext uri="{BB962C8B-B14F-4D97-AF65-F5344CB8AC3E}">
        <p14:creationId xmlns:p14="http://schemas.microsoft.com/office/powerpoint/2010/main" val="67984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FA79-A076-7FD4-6F46-4714435ED77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6AF6BE3-B846-F5AF-41AB-D2A9808C1FD5}"/>
              </a:ext>
            </a:extLst>
          </p:cNvPr>
          <p:cNvSpPr>
            <a:spLocks noGrp="1"/>
          </p:cNvSpPr>
          <p:nvPr>
            <p:ph type="title"/>
          </p:nvPr>
        </p:nvSpPr>
        <p:spPr/>
        <p:txBody>
          <a:bodyPr/>
          <a:lstStyle/>
          <a:p>
            <a:r>
              <a:rPr lang="en-US"/>
              <a:t>Numeracy</a:t>
            </a:r>
          </a:p>
        </p:txBody>
      </p:sp>
      <p:sp>
        <p:nvSpPr>
          <p:cNvPr id="2" name="Content Placeholder 1">
            <a:extLst>
              <a:ext uri="{FF2B5EF4-FFF2-40B4-BE49-F238E27FC236}">
                <a16:creationId xmlns:a16="http://schemas.microsoft.com/office/drawing/2014/main" id="{032BE9EB-DA16-203D-C416-E3324AD91C3E}"/>
              </a:ext>
            </a:extLst>
          </p:cNvPr>
          <p:cNvSpPr>
            <a:spLocks noGrp="1"/>
          </p:cNvSpPr>
          <p:nvPr>
            <p:ph idx="1"/>
          </p:nvPr>
        </p:nvSpPr>
        <p:spPr>
          <a:xfrm>
            <a:off x="310896" y="1627632"/>
            <a:ext cx="11237976" cy="4498848"/>
          </a:xfrm>
        </p:spPr>
        <p:txBody>
          <a:bodyPr>
            <a:normAutofit/>
          </a:bodyPr>
          <a:lstStyle/>
          <a:p>
            <a:r>
              <a:rPr lang="en-AU" b="1" u="sng">
                <a:latin typeface="Arial" panose="020B0604020202020204" pitchFamily="34" charset="0"/>
                <a:cs typeface="Arial" panose="020B0604020202020204" pitchFamily="34" charset="0"/>
              </a:rPr>
              <a:t>EXPECTATIONS OUTSIDE OF CLASS</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Students who are working well in class will have minimal work to complete outside of class.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However, there will be lessons where they will need to ensure tasks are finished by the due date (Sunday of any given week at 6 pm).</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Tasks will be regularly checked by Miss Rasmussen and marked off on Sundays.</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If work remains incomplete, students will need to remain behind during a break to finish up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these tasks.</a:t>
            </a:r>
          </a:p>
        </p:txBody>
      </p:sp>
      <p:sp>
        <p:nvSpPr>
          <p:cNvPr id="25" name="Text Placeholder 24">
            <a:extLst>
              <a:ext uri="{FF2B5EF4-FFF2-40B4-BE49-F238E27FC236}">
                <a16:creationId xmlns:a16="http://schemas.microsoft.com/office/drawing/2014/main" id="{A71C108E-14D9-BDC9-3EC1-5CE40EBBF52A}"/>
              </a:ext>
            </a:extLst>
          </p:cNvPr>
          <p:cNvSpPr>
            <a:spLocks noGrp="1"/>
          </p:cNvSpPr>
          <p:nvPr>
            <p:ph type="body" sz="quarter" idx="13"/>
          </p:nvPr>
        </p:nvSpPr>
        <p:spPr>
          <a:solidFill>
            <a:srgbClr val="FC3F47"/>
          </a:solidFill>
        </p:spPr>
        <p:txBody>
          <a:bodyPr/>
          <a:lstStyle/>
          <a:p>
            <a:r>
              <a:rPr lang="en-US"/>
              <a:t>3</a:t>
            </a:r>
          </a:p>
        </p:txBody>
      </p:sp>
      <p:sp>
        <p:nvSpPr>
          <p:cNvPr id="27" name="Slide Number Placeholder 26">
            <a:extLst>
              <a:ext uri="{FF2B5EF4-FFF2-40B4-BE49-F238E27FC236}">
                <a16:creationId xmlns:a16="http://schemas.microsoft.com/office/drawing/2014/main" id="{C7DF71CA-1BD9-BC36-93C4-7CC075EBCA48}"/>
              </a:ext>
            </a:extLst>
          </p:cNvPr>
          <p:cNvSpPr>
            <a:spLocks noGrp="1"/>
          </p:cNvSpPr>
          <p:nvPr>
            <p:ph type="sldNum" sz="quarter" idx="16"/>
          </p:nvPr>
        </p:nvSpPr>
        <p:spPr>
          <a:xfrm>
            <a:off x="1651214" y="797764"/>
            <a:ext cx="941832" cy="621792"/>
          </a:xfrm>
        </p:spPr>
        <p:txBody>
          <a:bodyPr/>
          <a:lstStyle/>
          <a:p>
            <a:r>
              <a:rPr lang="en-US"/>
              <a:t>N</a:t>
            </a:r>
          </a:p>
        </p:txBody>
      </p:sp>
      <p:grpSp>
        <p:nvGrpSpPr>
          <p:cNvPr id="8" name="Group 7">
            <a:extLst>
              <a:ext uri="{FF2B5EF4-FFF2-40B4-BE49-F238E27FC236}">
                <a16:creationId xmlns:a16="http://schemas.microsoft.com/office/drawing/2014/main" id="{963808E1-39CE-53FC-DC9A-9A41309C94A6}"/>
              </a:ext>
            </a:extLst>
          </p:cNvPr>
          <p:cNvGrpSpPr/>
          <p:nvPr/>
        </p:nvGrpSpPr>
        <p:grpSpPr>
          <a:xfrm>
            <a:off x="9531025" y="3969801"/>
            <a:ext cx="2523448" cy="2734302"/>
            <a:chOff x="77911" y="2675519"/>
            <a:chExt cx="3128920" cy="3385917"/>
          </a:xfrm>
        </p:grpSpPr>
        <p:grpSp>
          <p:nvGrpSpPr>
            <p:cNvPr id="9" name="Group 8">
              <a:extLst>
                <a:ext uri="{FF2B5EF4-FFF2-40B4-BE49-F238E27FC236}">
                  <a16:creationId xmlns:a16="http://schemas.microsoft.com/office/drawing/2014/main" id="{6836ECE4-411B-F1C5-B37D-D714AE3A81B4}"/>
                </a:ext>
              </a:extLst>
            </p:cNvPr>
            <p:cNvGrpSpPr/>
            <p:nvPr/>
          </p:nvGrpSpPr>
          <p:grpSpPr>
            <a:xfrm>
              <a:off x="152346" y="2675519"/>
              <a:ext cx="2910894" cy="2820025"/>
              <a:chOff x="3297882" y="197495"/>
              <a:chExt cx="2910894" cy="2820025"/>
            </a:xfrm>
          </p:grpSpPr>
          <p:sp>
            <p:nvSpPr>
              <p:cNvPr id="11" name="Text Placeholder 47">
                <a:extLst>
                  <a:ext uri="{FF2B5EF4-FFF2-40B4-BE49-F238E27FC236}">
                    <a16:creationId xmlns:a16="http://schemas.microsoft.com/office/drawing/2014/main" id="{C07DFB53-0CB7-AE38-6EEE-A0CF2F92E45B}"/>
                  </a:ext>
                </a:extLst>
              </p:cNvPr>
              <p:cNvSpPr txBox="1">
                <a:spLocks/>
              </p:cNvSpPr>
              <p:nvPr/>
            </p:nvSpPr>
            <p:spPr>
              <a:xfrm>
                <a:off x="3297882" y="197495"/>
                <a:ext cx="2910894" cy="2820025"/>
              </a:xfrm>
              <a:prstGeom prst="ellipse">
                <a:avLst/>
              </a:prstGeom>
              <a:solidFill>
                <a:srgbClr val="FC3F47"/>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13" name="Picture 12">
                <a:extLst>
                  <a:ext uri="{FF2B5EF4-FFF2-40B4-BE49-F238E27FC236}">
                    <a16:creationId xmlns:a16="http://schemas.microsoft.com/office/drawing/2014/main" id="{DAB9CAFD-CD20-462E-FA34-B7454A8FE13A}"/>
                  </a:ext>
                </a:extLst>
              </p:cNvPr>
              <p:cNvPicPr>
                <a:picLocks noChangeAspect="1"/>
              </p:cNvPicPr>
              <p:nvPr/>
            </p:nvPicPr>
            <p:blipFill>
              <a:blip r:embed="rId3"/>
              <a:srcRect t="7028" b="23488"/>
              <a:stretch/>
            </p:blipFill>
            <p:spPr>
              <a:xfrm>
                <a:off x="3567630" y="372337"/>
                <a:ext cx="2371398" cy="2470340"/>
              </a:xfrm>
              <a:prstGeom prst="ellipse">
                <a:avLst/>
              </a:prstGeom>
            </p:spPr>
          </p:pic>
        </p:grpSp>
        <p:sp>
          <p:nvSpPr>
            <p:cNvPr id="10" name="TextBox 9">
              <a:extLst>
                <a:ext uri="{FF2B5EF4-FFF2-40B4-BE49-F238E27FC236}">
                  <a16:creationId xmlns:a16="http://schemas.microsoft.com/office/drawing/2014/main" id="{8D78144C-6AE8-9493-08AB-ADD345E3A040}"/>
                </a:ext>
              </a:extLst>
            </p:cNvPr>
            <p:cNvSpPr txBox="1"/>
            <p:nvPr/>
          </p:nvSpPr>
          <p:spPr>
            <a:xfrm>
              <a:off x="77911" y="5565975"/>
              <a:ext cx="3128920" cy="495461"/>
            </a:xfrm>
            <a:prstGeom prst="rect">
              <a:avLst/>
            </a:prstGeom>
            <a:noFill/>
          </p:spPr>
          <p:txBody>
            <a:bodyPr wrap="none" rtlCol="0">
              <a:spAutoFit/>
            </a:bodyPr>
            <a:lstStyle/>
            <a:p>
              <a:r>
                <a:rPr lang="en-AU" sz="2000"/>
                <a:t>Miss Rasmussen</a:t>
              </a:r>
            </a:p>
          </p:txBody>
        </p:sp>
      </p:grpSp>
    </p:spTree>
    <p:extLst>
      <p:ext uri="{BB962C8B-B14F-4D97-AF65-F5344CB8AC3E}">
        <p14:creationId xmlns:p14="http://schemas.microsoft.com/office/powerpoint/2010/main" val="2411436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2D7CD-4000-7DE2-3665-BB0408B40A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84D03C-9750-C6C0-D20B-210AF4EA4098}"/>
              </a:ext>
            </a:extLst>
          </p:cNvPr>
          <p:cNvSpPr>
            <a:spLocks noGrp="1"/>
          </p:cNvSpPr>
          <p:nvPr>
            <p:ph type="title"/>
          </p:nvPr>
        </p:nvSpPr>
        <p:spPr>
          <a:xfrm>
            <a:off x="5065777" y="2214823"/>
            <a:ext cx="4689666" cy="1975104"/>
          </a:xfrm>
        </p:spPr>
        <p:txBody>
          <a:bodyPr/>
          <a:lstStyle/>
          <a:p>
            <a:pPr algn="ctr"/>
            <a:r>
              <a:rPr lang="en-US"/>
              <a:t>Thank you</a:t>
            </a:r>
          </a:p>
        </p:txBody>
      </p:sp>
      <p:sp>
        <p:nvSpPr>
          <p:cNvPr id="6" name="Text Placeholder 5">
            <a:extLst>
              <a:ext uri="{FF2B5EF4-FFF2-40B4-BE49-F238E27FC236}">
                <a16:creationId xmlns:a16="http://schemas.microsoft.com/office/drawing/2014/main" id="{7E328174-1BFC-6DC1-DB86-28712701A335}"/>
              </a:ext>
            </a:extLst>
          </p:cNvPr>
          <p:cNvSpPr>
            <a:spLocks noGrp="1"/>
          </p:cNvSpPr>
          <p:nvPr>
            <p:ph type="body" idx="1"/>
          </p:nvPr>
        </p:nvSpPr>
        <p:spPr>
          <a:xfrm>
            <a:off x="4690872" y="4278235"/>
            <a:ext cx="5064570" cy="1170432"/>
          </a:xfrm>
        </p:spPr>
        <p:txBody>
          <a:bodyPr>
            <a:normAutofit/>
          </a:bodyPr>
          <a:lstStyle/>
          <a:p>
            <a:r>
              <a:rPr lang="en-US"/>
              <a:t>For any further enquiries, please contact the school on (02) 9670 6700 and ask to speak with staff from the Mathematics Faculty.</a:t>
            </a:r>
          </a:p>
        </p:txBody>
      </p:sp>
      <p:sp>
        <p:nvSpPr>
          <p:cNvPr id="4" name="Oval 3">
            <a:hlinkClick r:id="rId3" action="ppaction://hlinksldjump"/>
            <a:extLst>
              <a:ext uri="{FF2B5EF4-FFF2-40B4-BE49-F238E27FC236}">
                <a16:creationId xmlns:a16="http://schemas.microsoft.com/office/drawing/2014/main" id="{F37A843C-7818-3854-E9C6-06ADA101A0D9}"/>
              </a:ext>
            </a:extLst>
          </p:cNvPr>
          <p:cNvSpPr/>
          <p:nvPr/>
        </p:nvSpPr>
        <p:spPr>
          <a:xfrm>
            <a:off x="10137913" y="4921855"/>
            <a:ext cx="1105231" cy="10416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END</a:t>
            </a:r>
          </a:p>
        </p:txBody>
      </p:sp>
    </p:spTree>
    <p:extLst>
      <p:ext uri="{BB962C8B-B14F-4D97-AF65-F5344CB8AC3E}">
        <p14:creationId xmlns:p14="http://schemas.microsoft.com/office/powerpoint/2010/main" val="3168392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881F-CA86-A4F1-802F-E64731BD288E}"/>
              </a:ext>
            </a:extLst>
          </p:cNvPr>
          <p:cNvSpPr>
            <a:spLocks noGrp="1"/>
          </p:cNvSpPr>
          <p:nvPr>
            <p:ph type="title"/>
          </p:nvPr>
        </p:nvSpPr>
        <p:spPr>
          <a:xfrm>
            <a:off x="5175504" y="2304288"/>
            <a:ext cx="6291072" cy="2432304"/>
          </a:xfrm>
        </p:spPr>
        <p:txBody>
          <a:bodyPr/>
          <a:lstStyle/>
          <a:p>
            <a:r>
              <a:rPr lang="en-US"/>
              <a:t>Mathematics</a:t>
            </a:r>
            <a:br>
              <a:rPr lang="en-US"/>
            </a:br>
            <a:r>
              <a:rPr lang="en-US"/>
              <a:t>Advanced</a:t>
            </a:r>
          </a:p>
        </p:txBody>
      </p:sp>
      <p:grpSp>
        <p:nvGrpSpPr>
          <p:cNvPr id="7" name="Group 6">
            <a:extLst>
              <a:ext uri="{FF2B5EF4-FFF2-40B4-BE49-F238E27FC236}">
                <a16:creationId xmlns:a16="http://schemas.microsoft.com/office/drawing/2014/main" id="{860CDA1B-73B9-64F2-4778-3651620208D6}"/>
              </a:ext>
            </a:extLst>
          </p:cNvPr>
          <p:cNvGrpSpPr/>
          <p:nvPr/>
        </p:nvGrpSpPr>
        <p:grpSpPr>
          <a:xfrm>
            <a:off x="9315" y="2675519"/>
            <a:ext cx="3123804" cy="3641198"/>
            <a:chOff x="45891" y="2675519"/>
            <a:chExt cx="3123804" cy="3641198"/>
          </a:xfrm>
        </p:grpSpPr>
        <p:grpSp>
          <p:nvGrpSpPr>
            <p:cNvPr id="5" name="Group 4">
              <a:extLst>
                <a:ext uri="{FF2B5EF4-FFF2-40B4-BE49-F238E27FC236}">
                  <a16:creationId xmlns:a16="http://schemas.microsoft.com/office/drawing/2014/main" id="{70AFB04E-F9DA-0AE4-C806-98D82E4CCACC}"/>
                </a:ext>
              </a:extLst>
            </p:cNvPr>
            <p:cNvGrpSpPr/>
            <p:nvPr/>
          </p:nvGrpSpPr>
          <p:grpSpPr>
            <a:xfrm>
              <a:off x="152346" y="2675519"/>
              <a:ext cx="2910894" cy="2820025"/>
              <a:chOff x="3297882" y="197495"/>
              <a:chExt cx="2910894" cy="2820025"/>
            </a:xfrm>
          </p:grpSpPr>
          <p:sp>
            <p:nvSpPr>
              <p:cNvPr id="4" name="Text Placeholder 47">
                <a:extLst>
                  <a:ext uri="{FF2B5EF4-FFF2-40B4-BE49-F238E27FC236}">
                    <a16:creationId xmlns:a16="http://schemas.microsoft.com/office/drawing/2014/main" id="{766179C3-23DC-F61B-1C6D-5ACA9A6E1D63}"/>
                  </a:ext>
                </a:extLst>
              </p:cNvPr>
              <p:cNvSpPr txBox="1">
                <a:spLocks/>
              </p:cNvSpPr>
              <p:nvPr/>
            </p:nvSpPr>
            <p:spPr>
              <a:xfrm>
                <a:off x="3297882" y="197495"/>
                <a:ext cx="2910894" cy="2820025"/>
              </a:xfrm>
              <a:prstGeom prst="ellipse">
                <a:avLst/>
              </a:prstGeom>
              <a:solidFill>
                <a:srgbClr val="00AA59"/>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3" name="Picture 2">
                <a:extLst>
                  <a:ext uri="{FF2B5EF4-FFF2-40B4-BE49-F238E27FC236}">
                    <a16:creationId xmlns:a16="http://schemas.microsoft.com/office/drawing/2014/main" id="{762DC4C4-C801-85A5-E784-2A2F62FDE249}"/>
                  </a:ext>
                </a:extLst>
              </p:cNvPr>
              <p:cNvPicPr>
                <a:picLocks noChangeAspect="1"/>
              </p:cNvPicPr>
              <p:nvPr/>
            </p:nvPicPr>
            <p:blipFill>
              <a:blip r:embed="rId2"/>
              <a:srcRect t="5946" b="24570"/>
              <a:stretch/>
            </p:blipFill>
            <p:spPr>
              <a:xfrm>
                <a:off x="3567630" y="372337"/>
                <a:ext cx="2371398" cy="2470340"/>
              </a:xfrm>
              <a:prstGeom prst="ellipse">
                <a:avLst/>
              </a:prstGeom>
            </p:spPr>
          </p:pic>
        </p:grpSp>
        <p:sp>
          <p:nvSpPr>
            <p:cNvPr id="6" name="TextBox 5">
              <a:extLst>
                <a:ext uri="{FF2B5EF4-FFF2-40B4-BE49-F238E27FC236}">
                  <a16:creationId xmlns:a16="http://schemas.microsoft.com/office/drawing/2014/main" id="{306B1CEE-8EC5-27D5-BDFA-4EBFB74B8BFB}"/>
                </a:ext>
              </a:extLst>
            </p:cNvPr>
            <p:cNvSpPr txBox="1"/>
            <p:nvPr/>
          </p:nvSpPr>
          <p:spPr>
            <a:xfrm>
              <a:off x="45891" y="5670386"/>
              <a:ext cx="3123804" cy="646331"/>
            </a:xfrm>
            <a:prstGeom prst="rect">
              <a:avLst/>
            </a:prstGeom>
            <a:noFill/>
          </p:spPr>
          <p:txBody>
            <a:bodyPr wrap="none" rtlCol="0">
              <a:spAutoFit/>
            </a:bodyPr>
            <a:lstStyle/>
            <a:p>
              <a:r>
                <a:rPr lang="en-AU" sz="3600"/>
                <a:t>Mr. </a:t>
              </a:r>
              <a:r>
                <a:rPr lang="en-AU" sz="3600" err="1"/>
                <a:t>Lockrey</a:t>
              </a:r>
              <a:endParaRPr lang="en-AU" sz="3600"/>
            </a:p>
          </p:txBody>
        </p:sp>
      </p:grpSp>
    </p:spTree>
    <p:extLst>
      <p:ext uri="{BB962C8B-B14F-4D97-AF65-F5344CB8AC3E}">
        <p14:creationId xmlns:p14="http://schemas.microsoft.com/office/powerpoint/2010/main" val="416335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A60034-9E02-4BFF-D46B-98C157D63892}"/>
              </a:ext>
            </a:extLst>
          </p:cNvPr>
          <p:cNvSpPr>
            <a:spLocks noGrp="1"/>
          </p:cNvSpPr>
          <p:nvPr>
            <p:ph type="title"/>
          </p:nvPr>
        </p:nvSpPr>
        <p:spPr/>
        <p:txBody>
          <a:bodyPr/>
          <a:lstStyle/>
          <a:p>
            <a:r>
              <a:rPr lang="en-US"/>
              <a:t>Mathematics Advanced</a:t>
            </a:r>
          </a:p>
        </p:txBody>
      </p:sp>
      <p:sp>
        <p:nvSpPr>
          <p:cNvPr id="25" name="Text Placeholder 24">
            <a:extLst>
              <a:ext uri="{FF2B5EF4-FFF2-40B4-BE49-F238E27FC236}">
                <a16:creationId xmlns:a16="http://schemas.microsoft.com/office/drawing/2014/main" id="{409EE273-65DC-EBC2-149C-7BB5726CEBDB}"/>
              </a:ext>
            </a:extLst>
          </p:cNvPr>
          <p:cNvSpPr>
            <a:spLocks noGrp="1"/>
          </p:cNvSpPr>
          <p:nvPr>
            <p:ph type="body" sz="quarter" idx="13"/>
          </p:nvPr>
        </p:nvSpPr>
        <p:spPr>
          <a:solidFill>
            <a:srgbClr val="00B050"/>
          </a:solidFill>
        </p:spPr>
        <p:txBody>
          <a:bodyPr/>
          <a:lstStyle/>
          <a:p>
            <a:r>
              <a:rPr lang="en-US"/>
              <a:t>3</a:t>
            </a:r>
          </a:p>
        </p:txBody>
      </p:sp>
      <p:sp>
        <p:nvSpPr>
          <p:cNvPr id="27" name="Slide Number Placeholder 26">
            <a:extLst>
              <a:ext uri="{FF2B5EF4-FFF2-40B4-BE49-F238E27FC236}">
                <a16:creationId xmlns:a16="http://schemas.microsoft.com/office/drawing/2014/main" id="{900E35B6-58C6-ABFD-1333-AA1B7702D18A}"/>
              </a:ext>
            </a:extLst>
          </p:cNvPr>
          <p:cNvSpPr>
            <a:spLocks noGrp="1"/>
          </p:cNvSpPr>
          <p:nvPr>
            <p:ph type="sldNum" sz="quarter" idx="16"/>
          </p:nvPr>
        </p:nvSpPr>
        <p:spPr>
          <a:xfrm>
            <a:off x="1651214" y="797764"/>
            <a:ext cx="941832" cy="621792"/>
          </a:xfrm>
        </p:spPr>
        <p:txBody>
          <a:bodyPr/>
          <a:lstStyle/>
          <a:p>
            <a:r>
              <a:rPr lang="en-US"/>
              <a:t>A</a:t>
            </a:r>
          </a:p>
        </p:txBody>
      </p:sp>
      <p:grpSp>
        <p:nvGrpSpPr>
          <p:cNvPr id="3" name="Group 2">
            <a:extLst>
              <a:ext uri="{FF2B5EF4-FFF2-40B4-BE49-F238E27FC236}">
                <a16:creationId xmlns:a16="http://schemas.microsoft.com/office/drawing/2014/main" id="{FD45AD75-68F6-B988-DB14-8B520A31E772}"/>
              </a:ext>
            </a:extLst>
          </p:cNvPr>
          <p:cNvGrpSpPr/>
          <p:nvPr/>
        </p:nvGrpSpPr>
        <p:grpSpPr>
          <a:xfrm>
            <a:off x="9558527" y="3992255"/>
            <a:ext cx="2466509" cy="2821576"/>
            <a:chOff x="45891" y="2675519"/>
            <a:chExt cx="3105750" cy="3495842"/>
          </a:xfrm>
        </p:grpSpPr>
        <p:grpSp>
          <p:nvGrpSpPr>
            <p:cNvPr id="4" name="Group 3">
              <a:extLst>
                <a:ext uri="{FF2B5EF4-FFF2-40B4-BE49-F238E27FC236}">
                  <a16:creationId xmlns:a16="http://schemas.microsoft.com/office/drawing/2014/main" id="{7DD0C352-622B-A0B2-E87A-6EF67FAC1B60}"/>
                </a:ext>
              </a:extLst>
            </p:cNvPr>
            <p:cNvGrpSpPr/>
            <p:nvPr/>
          </p:nvGrpSpPr>
          <p:grpSpPr>
            <a:xfrm>
              <a:off x="152346" y="2675519"/>
              <a:ext cx="2910894" cy="2820025"/>
              <a:chOff x="3297882" y="197495"/>
              <a:chExt cx="2910894" cy="2820025"/>
            </a:xfrm>
          </p:grpSpPr>
          <p:sp>
            <p:nvSpPr>
              <p:cNvPr id="6" name="Text Placeholder 47">
                <a:extLst>
                  <a:ext uri="{FF2B5EF4-FFF2-40B4-BE49-F238E27FC236}">
                    <a16:creationId xmlns:a16="http://schemas.microsoft.com/office/drawing/2014/main" id="{CEC6FC02-7E1B-9A4E-F35F-92362BA67BA1}"/>
                  </a:ext>
                </a:extLst>
              </p:cNvPr>
              <p:cNvSpPr txBox="1">
                <a:spLocks/>
              </p:cNvSpPr>
              <p:nvPr/>
            </p:nvSpPr>
            <p:spPr>
              <a:xfrm>
                <a:off x="3297882" y="197495"/>
                <a:ext cx="2910894" cy="2820025"/>
              </a:xfrm>
              <a:prstGeom prst="ellipse">
                <a:avLst/>
              </a:prstGeom>
              <a:solidFill>
                <a:srgbClr val="00AA59"/>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7" name="Picture 6">
                <a:extLst>
                  <a:ext uri="{FF2B5EF4-FFF2-40B4-BE49-F238E27FC236}">
                    <a16:creationId xmlns:a16="http://schemas.microsoft.com/office/drawing/2014/main" id="{450D3957-90BA-EBFF-EE75-91A8D32707BD}"/>
                  </a:ext>
                </a:extLst>
              </p:cNvPr>
              <p:cNvPicPr>
                <a:picLocks noChangeAspect="1"/>
              </p:cNvPicPr>
              <p:nvPr/>
            </p:nvPicPr>
            <p:blipFill>
              <a:blip r:embed="rId3"/>
              <a:srcRect t="5946" b="24570"/>
              <a:stretch/>
            </p:blipFill>
            <p:spPr>
              <a:xfrm>
                <a:off x="3567630" y="372337"/>
                <a:ext cx="2371398" cy="2470340"/>
              </a:xfrm>
              <a:prstGeom prst="ellipse">
                <a:avLst/>
              </a:prstGeom>
            </p:spPr>
          </p:pic>
        </p:grpSp>
        <p:sp>
          <p:nvSpPr>
            <p:cNvPr id="5" name="TextBox 4">
              <a:extLst>
                <a:ext uri="{FF2B5EF4-FFF2-40B4-BE49-F238E27FC236}">
                  <a16:creationId xmlns:a16="http://schemas.microsoft.com/office/drawing/2014/main" id="{FEE0A558-325E-4C51-85B9-E87B38E412DF}"/>
                </a:ext>
              </a:extLst>
            </p:cNvPr>
            <p:cNvSpPr txBox="1"/>
            <p:nvPr/>
          </p:nvSpPr>
          <p:spPr>
            <a:xfrm>
              <a:off x="45891" y="5523108"/>
              <a:ext cx="3105750" cy="648253"/>
            </a:xfrm>
            <a:prstGeom prst="rect">
              <a:avLst/>
            </a:prstGeom>
            <a:noFill/>
          </p:spPr>
          <p:txBody>
            <a:bodyPr wrap="none" rtlCol="0">
              <a:spAutoFit/>
            </a:bodyPr>
            <a:lstStyle/>
            <a:p>
              <a:r>
                <a:rPr lang="en-AU" sz="2800"/>
                <a:t>Mr. </a:t>
              </a:r>
              <a:r>
                <a:rPr lang="en-AU" sz="2800" err="1"/>
                <a:t>Lockrey</a:t>
              </a:r>
              <a:endParaRPr lang="en-AU" sz="2800"/>
            </a:p>
          </p:txBody>
        </p:sp>
      </p:grpSp>
      <p:sp>
        <p:nvSpPr>
          <p:cNvPr id="2" name="Content Placeholder 1">
            <a:extLst>
              <a:ext uri="{FF2B5EF4-FFF2-40B4-BE49-F238E27FC236}">
                <a16:creationId xmlns:a16="http://schemas.microsoft.com/office/drawing/2014/main" id="{2BA91497-60EB-6CC6-BE1A-11323E8A9677}"/>
              </a:ext>
            </a:extLst>
          </p:cNvPr>
          <p:cNvSpPr>
            <a:spLocks noGrp="1"/>
          </p:cNvSpPr>
          <p:nvPr>
            <p:ph idx="1"/>
          </p:nvPr>
        </p:nvSpPr>
        <p:spPr>
          <a:xfrm>
            <a:off x="301752" y="1649879"/>
            <a:ext cx="11237976" cy="4410357"/>
          </a:xfrm>
        </p:spPr>
        <p:txBody>
          <a:bodyPr>
            <a:normAutofit lnSpcReduction="10000"/>
          </a:bodyPr>
          <a:lstStyle/>
          <a:p>
            <a:r>
              <a:rPr lang="en-AU" sz="1600">
                <a:latin typeface="Arial" panose="020B0604020202020204" pitchFamily="34" charset="0"/>
                <a:cs typeface="Arial" panose="020B0604020202020204" pitchFamily="34" charset="0"/>
              </a:rPr>
              <a:t>The </a:t>
            </a:r>
            <a:r>
              <a:rPr lang="en-AU" sz="1600" b="1">
                <a:latin typeface="Arial" panose="020B0604020202020204" pitchFamily="34" charset="0"/>
                <a:cs typeface="Arial" panose="020B0604020202020204" pitchFamily="34" charset="0"/>
              </a:rPr>
              <a:t>Mathematics Advanced</a:t>
            </a:r>
            <a:r>
              <a:rPr lang="en-AU" sz="1600">
                <a:latin typeface="Arial" panose="020B0604020202020204" pitchFamily="34" charset="0"/>
                <a:cs typeface="Arial" panose="020B0604020202020204" pitchFamily="34" charset="0"/>
              </a:rPr>
              <a:t> course is a calculus-based course focused on developing student awareness of mathematics as a unique and powerful way of viewing the world to investigate order, relation, pattern, uncertainty and generality. </a:t>
            </a:r>
          </a:p>
          <a:p>
            <a:endParaRPr lang="en-AU" sz="1600">
              <a:latin typeface="Arial" panose="020B0604020202020204" pitchFamily="34" charset="0"/>
              <a:cs typeface="Arial" panose="020B0604020202020204" pitchFamily="34" charset="0"/>
            </a:endParaRPr>
          </a:p>
          <a:p>
            <a:r>
              <a:rPr lang="en-AU" sz="1600">
                <a:latin typeface="Arial" panose="020B0604020202020204" pitchFamily="34" charset="0"/>
                <a:cs typeface="Arial" panose="020B0604020202020204" pitchFamily="34" charset="0"/>
              </a:rPr>
              <a:t>The course provides students with the opportunity to develop ways of thinking in which problems are explored through observation, reflection and reasoning.</a:t>
            </a:r>
          </a:p>
          <a:p>
            <a:endParaRPr lang="en-AU" sz="1600">
              <a:latin typeface="Arial" panose="020B0604020202020204" pitchFamily="34" charset="0"/>
              <a:cs typeface="Arial" panose="020B0604020202020204" pitchFamily="34" charset="0"/>
            </a:endParaRPr>
          </a:p>
          <a:p>
            <a:pPr algn="ctr"/>
            <a:r>
              <a:rPr lang="en-AU" sz="1600" u="sng">
                <a:latin typeface="Arial" panose="020B0604020202020204" pitchFamily="34" charset="0"/>
                <a:cs typeface="Arial" panose="020B0604020202020204" pitchFamily="34" charset="0"/>
              </a:rPr>
              <a:t>All students studying the Mathematics Advanced course will sit for an HSC examination.</a:t>
            </a:r>
          </a:p>
          <a:p>
            <a:pPr algn="l" rtl="0">
              <a:lnSpc>
                <a:spcPts val="1800"/>
              </a:lnSpc>
              <a:spcBef>
                <a:spcPts val="1200"/>
              </a:spcBef>
            </a:pPr>
            <a:endParaRPr lang="en-AU" sz="1600" b="0" i="0">
              <a:solidFill>
                <a:srgbClr val="22272B"/>
              </a:solidFill>
              <a:effectLst/>
              <a:latin typeface="Arial" panose="020B0604020202020204" pitchFamily="34" charset="0"/>
              <a:cs typeface="Arial" panose="020B0604020202020204" pitchFamily="34" charset="0"/>
            </a:endParaRPr>
          </a:p>
          <a:p>
            <a:pPr algn="l" rtl="0">
              <a:lnSpc>
                <a:spcPts val="1800"/>
              </a:lnSpc>
              <a:spcBef>
                <a:spcPts val="1200"/>
              </a:spcBef>
            </a:pPr>
            <a:r>
              <a:rPr lang="en-AU" sz="1600" b="0" i="0">
                <a:solidFill>
                  <a:srgbClr val="22272B"/>
                </a:solidFill>
                <a:effectLst/>
                <a:latin typeface="Arial" panose="020B0604020202020204" pitchFamily="34" charset="0"/>
                <a:cs typeface="Arial" panose="020B0604020202020204" pitchFamily="34" charset="0"/>
              </a:rPr>
              <a:t>The Mathematics Advanced Year 11 course content comprises five Topics, each divided into Subtopics.</a:t>
            </a:r>
          </a:p>
          <a:p>
            <a:pPr rtl="0">
              <a:lnSpc>
                <a:spcPct val="110000"/>
              </a:lnSpc>
            </a:pPr>
            <a:r>
              <a:rPr lang="en-AU" sz="1600" b="1" i="0">
                <a:solidFill>
                  <a:srgbClr val="22272B"/>
                </a:solidFill>
                <a:effectLst/>
                <a:latin typeface="Arial" panose="020B0604020202020204" pitchFamily="34" charset="0"/>
                <a:cs typeface="Arial" panose="020B0604020202020204" pitchFamily="34" charset="0"/>
              </a:rPr>
              <a:t>Topic: Functions – </a:t>
            </a:r>
            <a:r>
              <a:rPr lang="en-AU" sz="1600" b="0" i="0">
                <a:solidFill>
                  <a:srgbClr val="22272B"/>
                </a:solidFill>
                <a:effectLst/>
                <a:latin typeface="Arial" panose="020B0604020202020204" pitchFamily="34" charset="0"/>
                <a:cs typeface="Arial" panose="020B0604020202020204" pitchFamily="34" charset="0"/>
              </a:rPr>
              <a:t>Working with Functions</a:t>
            </a:r>
          </a:p>
          <a:p>
            <a:pPr rtl="0">
              <a:lnSpc>
                <a:spcPct val="110000"/>
              </a:lnSpc>
            </a:pPr>
            <a:r>
              <a:rPr lang="en-AU" sz="1600" b="1" i="0">
                <a:solidFill>
                  <a:srgbClr val="22272B"/>
                </a:solidFill>
                <a:effectLst/>
                <a:latin typeface="Arial" panose="020B0604020202020204" pitchFamily="34" charset="0"/>
                <a:cs typeface="Arial" panose="020B0604020202020204" pitchFamily="34" charset="0"/>
              </a:rPr>
              <a:t>Topic: Trigonometric Functions – </a:t>
            </a:r>
            <a:r>
              <a:rPr lang="en-AU" sz="1600" b="0" i="0">
                <a:solidFill>
                  <a:srgbClr val="22272B"/>
                </a:solidFill>
                <a:effectLst/>
                <a:latin typeface="Arial" panose="020B0604020202020204" pitchFamily="34" charset="0"/>
                <a:cs typeface="Arial" panose="020B0604020202020204" pitchFamily="34" charset="0"/>
              </a:rPr>
              <a:t>Trigonometry and Measure of Angles, and Trigonometric Functions </a:t>
            </a:r>
            <a:br>
              <a:rPr lang="en-AU" sz="1600" b="0" i="0">
                <a:solidFill>
                  <a:srgbClr val="22272B"/>
                </a:solidFill>
                <a:effectLst/>
                <a:latin typeface="Arial" panose="020B0604020202020204" pitchFamily="34" charset="0"/>
                <a:cs typeface="Arial" panose="020B0604020202020204" pitchFamily="34" charset="0"/>
              </a:rPr>
            </a:br>
            <a:r>
              <a:rPr lang="en-AU" sz="1600" b="0" i="0">
                <a:solidFill>
                  <a:srgbClr val="22272B"/>
                </a:solidFill>
                <a:effectLst/>
                <a:latin typeface="Arial" panose="020B0604020202020204" pitchFamily="34" charset="0"/>
                <a:cs typeface="Arial" panose="020B0604020202020204" pitchFamily="34" charset="0"/>
              </a:rPr>
              <a:t>			          and Identities</a:t>
            </a:r>
          </a:p>
          <a:p>
            <a:pPr rtl="0">
              <a:lnSpc>
                <a:spcPct val="110000"/>
              </a:lnSpc>
            </a:pPr>
            <a:r>
              <a:rPr lang="en-AU" sz="1600" b="1" i="0">
                <a:solidFill>
                  <a:srgbClr val="22272B"/>
                </a:solidFill>
                <a:effectLst/>
                <a:latin typeface="Arial" panose="020B0604020202020204" pitchFamily="34" charset="0"/>
                <a:cs typeface="Arial" panose="020B0604020202020204" pitchFamily="34" charset="0"/>
              </a:rPr>
              <a:t>Topic: Calculus – </a:t>
            </a:r>
            <a:r>
              <a:rPr lang="en-AU" sz="1600" b="0" i="0">
                <a:solidFill>
                  <a:srgbClr val="22272B"/>
                </a:solidFill>
                <a:effectLst/>
                <a:latin typeface="Arial" panose="020B0604020202020204" pitchFamily="34" charset="0"/>
                <a:cs typeface="Arial" panose="020B0604020202020204" pitchFamily="34" charset="0"/>
              </a:rPr>
              <a:t>Introduction to Differentiation</a:t>
            </a:r>
          </a:p>
          <a:p>
            <a:pPr rtl="0">
              <a:lnSpc>
                <a:spcPct val="110000"/>
              </a:lnSpc>
            </a:pPr>
            <a:r>
              <a:rPr lang="en-AU" sz="1600" b="1" i="0">
                <a:solidFill>
                  <a:srgbClr val="22272B"/>
                </a:solidFill>
                <a:effectLst/>
                <a:latin typeface="Arial" panose="020B0604020202020204" pitchFamily="34" charset="0"/>
                <a:cs typeface="Arial" panose="020B0604020202020204" pitchFamily="34" charset="0"/>
              </a:rPr>
              <a:t>Topic: Exponential and Logarithmic Functions</a:t>
            </a:r>
            <a:r>
              <a:rPr lang="en-AU" sz="1600">
                <a:solidFill>
                  <a:srgbClr val="22272B"/>
                </a:solidFill>
                <a:latin typeface="Arial" panose="020B0604020202020204" pitchFamily="34" charset="0"/>
                <a:cs typeface="Arial" panose="020B0604020202020204" pitchFamily="34" charset="0"/>
              </a:rPr>
              <a:t> – </a:t>
            </a:r>
            <a:r>
              <a:rPr lang="en-AU" sz="1600" b="0" i="0">
                <a:solidFill>
                  <a:srgbClr val="22272B"/>
                </a:solidFill>
                <a:effectLst/>
                <a:latin typeface="Arial" panose="020B0604020202020204" pitchFamily="34" charset="0"/>
                <a:cs typeface="Arial" panose="020B0604020202020204" pitchFamily="34" charset="0"/>
              </a:rPr>
              <a:t>Logarithms and Exponentials</a:t>
            </a:r>
          </a:p>
          <a:p>
            <a:pPr rtl="0">
              <a:lnSpc>
                <a:spcPct val="110000"/>
              </a:lnSpc>
            </a:pPr>
            <a:r>
              <a:rPr lang="en-AU" sz="1600" b="1" i="0">
                <a:solidFill>
                  <a:srgbClr val="22272B"/>
                </a:solidFill>
                <a:effectLst/>
                <a:latin typeface="Arial" panose="020B0604020202020204" pitchFamily="34" charset="0"/>
                <a:cs typeface="Arial" panose="020B0604020202020204" pitchFamily="34" charset="0"/>
              </a:rPr>
              <a:t>Topic: Statistical Analysis – </a:t>
            </a:r>
            <a:r>
              <a:rPr lang="en-AU" sz="1600" b="0" i="0">
                <a:solidFill>
                  <a:srgbClr val="22272B"/>
                </a:solidFill>
                <a:effectLst/>
                <a:latin typeface="Arial" panose="020B0604020202020204" pitchFamily="34" charset="0"/>
                <a:cs typeface="Arial" panose="020B0604020202020204" pitchFamily="34" charset="0"/>
              </a:rPr>
              <a:t>Probability and Discrete Probability Distributions</a:t>
            </a:r>
          </a:p>
          <a:p>
            <a:endParaRPr lang="en-US" sz="1600"/>
          </a:p>
        </p:txBody>
      </p:sp>
    </p:spTree>
    <p:extLst>
      <p:ext uri="{BB962C8B-B14F-4D97-AF65-F5344CB8AC3E}">
        <p14:creationId xmlns:p14="http://schemas.microsoft.com/office/powerpoint/2010/main" val="134322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104AC00-11B4-7CF9-2593-6095C2541A5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9220624-0E0D-9233-F767-1670DA752BBB}"/>
              </a:ext>
            </a:extLst>
          </p:cNvPr>
          <p:cNvSpPr>
            <a:spLocks noGrp="1"/>
          </p:cNvSpPr>
          <p:nvPr>
            <p:ph type="title"/>
          </p:nvPr>
        </p:nvSpPr>
        <p:spPr/>
        <p:txBody>
          <a:bodyPr/>
          <a:lstStyle/>
          <a:p>
            <a:r>
              <a:rPr lang="en-US"/>
              <a:t>Mathematics Advanced</a:t>
            </a:r>
          </a:p>
        </p:txBody>
      </p:sp>
      <p:sp>
        <p:nvSpPr>
          <p:cNvPr id="2" name="Content Placeholder 1">
            <a:extLst>
              <a:ext uri="{FF2B5EF4-FFF2-40B4-BE49-F238E27FC236}">
                <a16:creationId xmlns:a16="http://schemas.microsoft.com/office/drawing/2014/main" id="{9097E9F7-5807-482C-65BC-96D1EF2593A1}"/>
              </a:ext>
            </a:extLst>
          </p:cNvPr>
          <p:cNvSpPr>
            <a:spLocks noGrp="1"/>
          </p:cNvSpPr>
          <p:nvPr>
            <p:ph idx="1"/>
          </p:nvPr>
        </p:nvSpPr>
        <p:spPr>
          <a:xfrm>
            <a:off x="301752" y="2121408"/>
            <a:ext cx="11237976" cy="3578352"/>
          </a:xfrm>
        </p:spPr>
        <p:txBody>
          <a:bodyPr>
            <a:normAutofit/>
          </a:bodyPr>
          <a:lstStyle/>
          <a:p>
            <a:r>
              <a:rPr lang="en-US">
                <a:latin typeface="Arial" panose="020B0604020202020204" pitchFamily="34" charset="0"/>
                <a:cs typeface="Arial" panose="020B0604020202020204" pitchFamily="34" charset="0"/>
              </a:rPr>
              <a:t>The </a:t>
            </a:r>
            <a:r>
              <a:rPr lang="en-US" b="1">
                <a:latin typeface="Arial" panose="020B0604020202020204" pitchFamily="34" charset="0"/>
                <a:cs typeface="Arial" panose="020B0604020202020204" pitchFamily="34" charset="0"/>
              </a:rPr>
              <a:t>Mathematics Advanced Y</a:t>
            </a:r>
            <a:r>
              <a:rPr lang="en-AU" b="1">
                <a:latin typeface="Arial" panose="020B0604020202020204" pitchFamily="34" charset="0"/>
                <a:cs typeface="Arial" panose="020B0604020202020204" pitchFamily="34" charset="0"/>
              </a:rPr>
              <a:t>ear 11 course </a:t>
            </a:r>
            <a:r>
              <a:rPr lang="en-AU">
                <a:latin typeface="Arial" panose="020B0604020202020204" pitchFamily="34" charset="0"/>
                <a:cs typeface="Arial" panose="020B0604020202020204" pitchFamily="34" charset="0"/>
              </a:rPr>
              <a:t>has been developed on the assumption that students have studied the content and achieved the outcomes of the Mathematics Years 7–10 Syllabus and in particular, the content and outcomes of </a:t>
            </a:r>
            <a:r>
              <a:rPr lang="en-AU" i="1" u="sng">
                <a:latin typeface="Arial" panose="020B0604020202020204" pitchFamily="34" charset="0"/>
                <a:cs typeface="Arial" panose="020B0604020202020204" pitchFamily="34" charset="0"/>
              </a:rPr>
              <a:t>all</a:t>
            </a:r>
            <a:r>
              <a:rPr lang="en-AU">
                <a:latin typeface="Arial" panose="020B0604020202020204" pitchFamily="34" charset="0"/>
                <a:cs typeface="Arial" panose="020B0604020202020204" pitchFamily="34" charset="0"/>
              </a:rPr>
              <a:t> </a:t>
            </a:r>
            <a:r>
              <a:rPr lang="en-AU" err="1">
                <a:latin typeface="Arial" panose="020B0604020202020204" pitchFamily="34" charset="0"/>
                <a:cs typeface="Arial" panose="020B0604020202020204" pitchFamily="34" charset="0"/>
              </a:rPr>
              <a:t>substrands</a:t>
            </a:r>
            <a:r>
              <a:rPr lang="en-AU">
                <a:latin typeface="Arial" panose="020B0604020202020204" pitchFamily="34" charset="0"/>
                <a:cs typeface="Arial" panose="020B0604020202020204" pitchFamily="34" charset="0"/>
              </a:rPr>
              <a:t> of Stage 5.1 and Stage 5.2, and the following </a:t>
            </a:r>
            <a:r>
              <a:rPr lang="en-AU" err="1">
                <a:latin typeface="Arial" panose="020B0604020202020204" pitchFamily="34" charset="0"/>
                <a:cs typeface="Arial" panose="020B0604020202020204" pitchFamily="34" charset="0"/>
              </a:rPr>
              <a:t>substrands</a:t>
            </a:r>
            <a:r>
              <a:rPr lang="en-AU">
                <a:latin typeface="Arial" panose="020B0604020202020204" pitchFamily="34" charset="0"/>
                <a:cs typeface="Arial" panose="020B0604020202020204" pitchFamily="34" charset="0"/>
              </a:rPr>
              <a:t> of Stage 5.3:</a:t>
            </a:r>
            <a:r>
              <a:rPr lang="en-US">
                <a:latin typeface="Arial" panose="020B0604020202020204" pitchFamily="34" charset="0"/>
                <a:cs typeface="Arial" panose="020B0604020202020204" pitchFamily="34" charset="0"/>
              </a:rPr>
              <a:t> </a:t>
            </a:r>
          </a:p>
          <a:p>
            <a:pPr algn="l" rtl="0">
              <a:lnSpc>
                <a:spcPts val="1800"/>
              </a:lnSpc>
            </a:pPr>
            <a:r>
              <a:rPr lang="en-AU" b="0" i="0">
                <a:solidFill>
                  <a:srgbClr val="22272B"/>
                </a:solidFill>
                <a:effectLst/>
                <a:latin typeface="Arial" panose="020B0604020202020204" pitchFamily="34" charset="0"/>
                <a:cs typeface="Arial" panose="020B0604020202020204" pitchFamily="34" charset="0"/>
              </a:rPr>
              <a:t>		</a:t>
            </a:r>
            <a:r>
              <a:rPr lang="en-AU" sz="1800" b="0" i="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sz="1400" b="0" i="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a:solidFill>
                  <a:srgbClr val="22272B"/>
                </a:solidFill>
                <a:effectLst/>
                <a:latin typeface="Arial" panose="020B0604020202020204" pitchFamily="34" charset="0"/>
                <a:cs typeface="Arial" panose="020B0604020202020204" pitchFamily="34" charset="0"/>
              </a:rPr>
              <a:t>Algebraic techniques 			</a:t>
            </a:r>
            <a:r>
              <a:rPr lang="en-AU" sz="1400" b="0" i="0">
                <a:solidFill>
                  <a:srgbClr val="22272B"/>
                </a:solidFill>
                <a:effectLst/>
                <a:latin typeface="Arial" panose="020B0604020202020204" pitchFamily="34" charset="0"/>
                <a:cs typeface="Arial" panose="020B0604020202020204" pitchFamily="34" charset="0"/>
                <a:sym typeface="Symbol" panose="05050102010706020507" pitchFamily="18" charset="2"/>
              </a:rPr>
              <a:t></a:t>
            </a:r>
            <a:r>
              <a:rPr lang="en-AU" b="0" i="0">
                <a:solidFill>
                  <a:srgbClr val="22272B"/>
                </a:solidFill>
                <a:effectLst/>
                <a:latin typeface="Arial" panose="020B0604020202020204" pitchFamily="34" charset="0"/>
                <a:cs typeface="Arial" panose="020B0604020202020204" pitchFamily="34" charset="0"/>
              </a:rPr>
              <a:t>Surds and indices</a:t>
            </a:r>
          </a:p>
          <a:p>
            <a:pPr algn="l" rtl="0">
              <a:lnSpc>
                <a:spcPts val="1800"/>
              </a:lnSpc>
            </a:pPr>
            <a:r>
              <a:rPr lang="en-AU" b="0" i="0">
                <a:solidFill>
                  <a:srgbClr val="22272B"/>
                </a:solidFill>
                <a:effectLst/>
                <a:latin typeface="Arial" panose="020B0604020202020204" pitchFamily="34" charset="0"/>
                <a:cs typeface="Arial" panose="020B0604020202020204" pitchFamily="34" charset="0"/>
              </a:rPr>
              <a:t>		</a:t>
            </a:r>
            <a:r>
              <a:rPr lang="en-AU" sz="1800" b="0" i="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sz="1400" b="0" i="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a:solidFill>
                  <a:srgbClr val="22272B"/>
                </a:solidFill>
                <a:effectLst/>
                <a:latin typeface="Arial" panose="020B0604020202020204" pitchFamily="34" charset="0"/>
                <a:cs typeface="Arial" panose="020B0604020202020204" pitchFamily="34" charset="0"/>
              </a:rPr>
              <a:t>Equations				</a:t>
            </a:r>
            <a:r>
              <a:rPr lang="en-AU" sz="1400" b="0" i="0">
                <a:solidFill>
                  <a:srgbClr val="22272B"/>
                </a:solidFill>
                <a:effectLst/>
                <a:latin typeface="Arial" panose="020B0604020202020204" pitchFamily="34" charset="0"/>
                <a:cs typeface="Arial" panose="020B0604020202020204" pitchFamily="34" charset="0"/>
                <a:sym typeface="Symbol" panose="05050102010706020507" pitchFamily="18" charset="2"/>
              </a:rPr>
              <a:t></a:t>
            </a:r>
            <a:r>
              <a:rPr lang="en-AU" b="0" i="0">
                <a:solidFill>
                  <a:srgbClr val="22272B"/>
                </a:solidFill>
                <a:effectLst/>
                <a:latin typeface="Arial" panose="020B0604020202020204" pitchFamily="34" charset="0"/>
                <a:cs typeface="Arial" panose="020B0604020202020204" pitchFamily="34" charset="0"/>
              </a:rPr>
              <a:t>Linear relationships</a:t>
            </a:r>
          </a:p>
          <a:p>
            <a:pPr algn="l" rtl="0">
              <a:lnSpc>
                <a:spcPts val="1800"/>
              </a:lnSpc>
            </a:pPr>
            <a:r>
              <a:rPr lang="en-AU" b="0" i="0">
                <a:solidFill>
                  <a:srgbClr val="22272B"/>
                </a:solidFill>
                <a:effectLst/>
                <a:latin typeface="Arial" panose="020B0604020202020204" pitchFamily="34" charset="0"/>
                <a:cs typeface="Arial" panose="020B0604020202020204" pitchFamily="34" charset="0"/>
              </a:rPr>
              <a:t>		</a:t>
            </a:r>
            <a:r>
              <a:rPr lang="en-AU" sz="1800" b="0" i="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sz="1400" b="0" i="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a:solidFill>
                  <a:srgbClr val="22272B"/>
                </a:solidFill>
                <a:effectLst/>
                <a:latin typeface="Arial" panose="020B0604020202020204" pitchFamily="34" charset="0"/>
                <a:cs typeface="Arial" panose="020B0604020202020204" pitchFamily="34" charset="0"/>
              </a:rPr>
              <a:t>Trigonometry and Pythagoras’ theorem	</a:t>
            </a:r>
            <a:r>
              <a:rPr lang="en-AU" sz="1400" b="0" i="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a:solidFill>
                  <a:srgbClr val="22272B"/>
                </a:solidFill>
                <a:effectLst/>
                <a:latin typeface="Arial" panose="020B0604020202020204" pitchFamily="34" charset="0"/>
                <a:cs typeface="Arial" panose="020B0604020202020204" pitchFamily="34" charset="0"/>
              </a:rPr>
              <a:t>Single variable data analysis</a:t>
            </a:r>
          </a:p>
          <a:p>
            <a:pPr algn="l" rtl="0">
              <a:lnSpc>
                <a:spcPts val="1800"/>
              </a:lnSpc>
              <a:spcBef>
                <a:spcPts val="1200"/>
              </a:spcBef>
            </a:pPr>
            <a:r>
              <a:rPr lang="en-AU" b="0" i="0">
                <a:solidFill>
                  <a:srgbClr val="22272B"/>
                </a:solidFill>
                <a:effectLst/>
                <a:latin typeface="Arial" panose="020B0604020202020204" pitchFamily="34" charset="0"/>
                <a:cs typeface="Arial" panose="020B0604020202020204" pitchFamily="34" charset="0"/>
              </a:rPr>
              <a:t>and </a:t>
            </a:r>
            <a:r>
              <a:rPr lang="en-AU" b="0" i="1" u="sng">
                <a:solidFill>
                  <a:srgbClr val="22272B"/>
                </a:solidFill>
                <a:effectLst/>
                <a:latin typeface="Arial" panose="020B0604020202020204" pitchFamily="34" charset="0"/>
                <a:cs typeface="Arial" panose="020B0604020202020204" pitchFamily="34" charset="0"/>
              </a:rPr>
              <a:t>at least some</a:t>
            </a:r>
            <a:r>
              <a:rPr lang="en-AU" b="0" i="0">
                <a:solidFill>
                  <a:srgbClr val="22272B"/>
                </a:solidFill>
                <a:effectLst/>
                <a:latin typeface="Arial" panose="020B0604020202020204" pitchFamily="34" charset="0"/>
                <a:cs typeface="Arial" panose="020B0604020202020204" pitchFamily="34" charset="0"/>
              </a:rPr>
              <a:t> of the content from the following </a:t>
            </a:r>
            <a:r>
              <a:rPr lang="en-AU" b="0" i="0" err="1">
                <a:solidFill>
                  <a:srgbClr val="22272B"/>
                </a:solidFill>
                <a:effectLst/>
                <a:latin typeface="Arial" panose="020B0604020202020204" pitchFamily="34" charset="0"/>
                <a:cs typeface="Arial" panose="020B0604020202020204" pitchFamily="34" charset="0"/>
              </a:rPr>
              <a:t>substrands</a:t>
            </a:r>
            <a:r>
              <a:rPr lang="en-AU" b="0" i="0">
                <a:solidFill>
                  <a:srgbClr val="22272B"/>
                </a:solidFill>
                <a:effectLst/>
                <a:latin typeface="Arial" panose="020B0604020202020204" pitchFamily="34" charset="0"/>
                <a:cs typeface="Arial" panose="020B0604020202020204" pitchFamily="34" charset="0"/>
              </a:rPr>
              <a:t> of Stage 5.3:</a:t>
            </a:r>
          </a:p>
          <a:p>
            <a:pPr algn="l" rtl="0">
              <a:lnSpc>
                <a:spcPts val="1800"/>
              </a:lnSpc>
              <a:spcBef>
                <a:spcPts val="1200"/>
              </a:spcBef>
            </a:pPr>
            <a:r>
              <a:rPr lang="en-AU" sz="1400" b="0" i="0">
                <a:solidFill>
                  <a:srgbClr val="22272B"/>
                </a:solidFill>
                <a:effectLst/>
                <a:latin typeface="Arial" panose="020B0604020202020204" pitchFamily="34" charset="0"/>
                <a:cs typeface="Arial" panose="020B0604020202020204" pitchFamily="34" charset="0"/>
                <a:sym typeface="Symbol" panose="05050102010706020507" pitchFamily="18" charset="2"/>
              </a:rPr>
              <a:t>		 </a:t>
            </a:r>
            <a:r>
              <a:rPr lang="en-AU" b="0" i="0">
                <a:solidFill>
                  <a:srgbClr val="22272B"/>
                </a:solidFill>
                <a:effectLst/>
                <a:latin typeface="Arial" panose="020B0604020202020204" pitchFamily="34" charset="0"/>
                <a:cs typeface="Arial" panose="020B0604020202020204" pitchFamily="34" charset="0"/>
              </a:rPr>
              <a:t>Non-linear relationships		</a:t>
            </a:r>
            <a:r>
              <a:rPr lang="en-AU" sz="1800" b="0" i="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sz="1400" b="0" i="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a:solidFill>
                  <a:srgbClr val="22272B"/>
                </a:solidFill>
                <a:effectLst/>
                <a:latin typeface="Arial" panose="020B0604020202020204" pitchFamily="34" charset="0"/>
                <a:cs typeface="Arial" panose="020B0604020202020204" pitchFamily="34" charset="0"/>
              </a:rPr>
              <a:t>Properties of Geometrical Shapes.</a:t>
            </a:r>
          </a:p>
          <a:p>
            <a:endParaRPr lang="en-US"/>
          </a:p>
        </p:txBody>
      </p:sp>
      <p:sp>
        <p:nvSpPr>
          <p:cNvPr id="25" name="Text Placeholder 24">
            <a:extLst>
              <a:ext uri="{FF2B5EF4-FFF2-40B4-BE49-F238E27FC236}">
                <a16:creationId xmlns:a16="http://schemas.microsoft.com/office/drawing/2014/main" id="{5123D27C-4D45-6225-86AD-CF25B771DA92}"/>
              </a:ext>
            </a:extLst>
          </p:cNvPr>
          <p:cNvSpPr>
            <a:spLocks noGrp="1"/>
          </p:cNvSpPr>
          <p:nvPr>
            <p:ph type="body" sz="quarter" idx="13"/>
          </p:nvPr>
        </p:nvSpPr>
        <p:spPr>
          <a:solidFill>
            <a:srgbClr val="00B050"/>
          </a:solidFill>
        </p:spPr>
        <p:txBody>
          <a:bodyPr/>
          <a:lstStyle/>
          <a:p>
            <a:r>
              <a:rPr lang="en-US"/>
              <a:t>3</a:t>
            </a:r>
          </a:p>
        </p:txBody>
      </p:sp>
      <p:sp>
        <p:nvSpPr>
          <p:cNvPr id="27" name="Slide Number Placeholder 26">
            <a:extLst>
              <a:ext uri="{FF2B5EF4-FFF2-40B4-BE49-F238E27FC236}">
                <a16:creationId xmlns:a16="http://schemas.microsoft.com/office/drawing/2014/main" id="{AC4206C0-B456-2213-266F-AB2F9CA50AE1}"/>
              </a:ext>
            </a:extLst>
          </p:cNvPr>
          <p:cNvSpPr>
            <a:spLocks noGrp="1"/>
          </p:cNvSpPr>
          <p:nvPr>
            <p:ph type="sldNum" sz="quarter" idx="16"/>
          </p:nvPr>
        </p:nvSpPr>
        <p:spPr>
          <a:xfrm>
            <a:off x="1651214" y="797764"/>
            <a:ext cx="941832" cy="621792"/>
          </a:xfrm>
        </p:spPr>
        <p:txBody>
          <a:bodyPr/>
          <a:lstStyle/>
          <a:p>
            <a:r>
              <a:rPr lang="en-US"/>
              <a:t>A</a:t>
            </a:r>
          </a:p>
        </p:txBody>
      </p:sp>
      <p:grpSp>
        <p:nvGrpSpPr>
          <p:cNvPr id="3" name="Group 2">
            <a:extLst>
              <a:ext uri="{FF2B5EF4-FFF2-40B4-BE49-F238E27FC236}">
                <a16:creationId xmlns:a16="http://schemas.microsoft.com/office/drawing/2014/main" id="{0FCB7ECD-EAA7-4B4D-261A-2495057A92E5}"/>
              </a:ext>
            </a:extLst>
          </p:cNvPr>
          <p:cNvGrpSpPr/>
          <p:nvPr/>
        </p:nvGrpSpPr>
        <p:grpSpPr>
          <a:xfrm>
            <a:off x="9558527" y="3992255"/>
            <a:ext cx="2466509" cy="2821576"/>
            <a:chOff x="45891" y="2675519"/>
            <a:chExt cx="3105750" cy="3495842"/>
          </a:xfrm>
        </p:grpSpPr>
        <p:grpSp>
          <p:nvGrpSpPr>
            <p:cNvPr id="4" name="Group 3">
              <a:extLst>
                <a:ext uri="{FF2B5EF4-FFF2-40B4-BE49-F238E27FC236}">
                  <a16:creationId xmlns:a16="http://schemas.microsoft.com/office/drawing/2014/main" id="{47DB93FA-D8C1-32E6-6CA2-6C990AF05E02}"/>
                </a:ext>
              </a:extLst>
            </p:cNvPr>
            <p:cNvGrpSpPr/>
            <p:nvPr/>
          </p:nvGrpSpPr>
          <p:grpSpPr>
            <a:xfrm>
              <a:off x="152346" y="2675519"/>
              <a:ext cx="2910894" cy="2820025"/>
              <a:chOff x="3297882" y="197495"/>
              <a:chExt cx="2910894" cy="2820025"/>
            </a:xfrm>
          </p:grpSpPr>
          <p:sp>
            <p:nvSpPr>
              <p:cNvPr id="6" name="Text Placeholder 47">
                <a:extLst>
                  <a:ext uri="{FF2B5EF4-FFF2-40B4-BE49-F238E27FC236}">
                    <a16:creationId xmlns:a16="http://schemas.microsoft.com/office/drawing/2014/main" id="{4A28D6A2-C035-3580-7CBC-053C3F8A108B}"/>
                  </a:ext>
                </a:extLst>
              </p:cNvPr>
              <p:cNvSpPr txBox="1">
                <a:spLocks/>
              </p:cNvSpPr>
              <p:nvPr/>
            </p:nvSpPr>
            <p:spPr>
              <a:xfrm>
                <a:off x="3297882" y="197495"/>
                <a:ext cx="2910894" cy="2820025"/>
              </a:xfrm>
              <a:prstGeom prst="ellipse">
                <a:avLst/>
              </a:prstGeom>
              <a:solidFill>
                <a:srgbClr val="00AA59"/>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7" name="Picture 6">
                <a:extLst>
                  <a:ext uri="{FF2B5EF4-FFF2-40B4-BE49-F238E27FC236}">
                    <a16:creationId xmlns:a16="http://schemas.microsoft.com/office/drawing/2014/main" id="{C3B8F17A-F72A-B17C-87E9-4731FEA6F538}"/>
                  </a:ext>
                </a:extLst>
              </p:cNvPr>
              <p:cNvPicPr>
                <a:picLocks noChangeAspect="1"/>
              </p:cNvPicPr>
              <p:nvPr/>
            </p:nvPicPr>
            <p:blipFill>
              <a:blip r:embed="rId3"/>
              <a:srcRect t="5946" b="24570"/>
              <a:stretch/>
            </p:blipFill>
            <p:spPr>
              <a:xfrm>
                <a:off x="3567630" y="372337"/>
                <a:ext cx="2371398" cy="2470340"/>
              </a:xfrm>
              <a:prstGeom prst="ellipse">
                <a:avLst/>
              </a:prstGeom>
            </p:spPr>
          </p:pic>
        </p:grpSp>
        <p:sp>
          <p:nvSpPr>
            <p:cNvPr id="5" name="TextBox 4">
              <a:extLst>
                <a:ext uri="{FF2B5EF4-FFF2-40B4-BE49-F238E27FC236}">
                  <a16:creationId xmlns:a16="http://schemas.microsoft.com/office/drawing/2014/main" id="{4B890106-3064-ADBB-0571-CFCE040E29B4}"/>
                </a:ext>
              </a:extLst>
            </p:cNvPr>
            <p:cNvSpPr txBox="1"/>
            <p:nvPr/>
          </p:nvSpPr>
          <p:spPr>
            <a:xfrm>
              <a:off x="45891" y="5523108"/>
              <a:ext cx="3105750" cy="648253"/>
            </a:xfrm>
            <a:prstGeom prst="rect">
              <a:avLst/>
            </a:prstGeom>
            <a:noFill/>
          </p:spPr>
          <p:txBody>
            <a:bodyPr wrap="none" rtlCol="0">
              <a:spAutoFit/>
            </a:bodyPr>
            <a:lstStyle/>
            <a:p>
              <a:r>
                <a:rPr lang="en-AU" sz="2800"/>
                <a:t>Mr. </a:t>
              </a:r>
              <a:r>
                <a:rPr lang="en-AU" sz="2800" err="1"/>
                <a:t>Lockrey</a:t>
              </a:r>
              <a:endParaRPr lang="en-AU" sz="2800"/>
            </a:p>
          </p:txBody>
        </p:sp>
      </p:grpSp>
    </p:spTree>
    <p:extLst>
      <p:ext uri="{BB962C8B-B14F-4D97-AF65-F5344CB8AC3E}">
        <p14:creationId xmlns:p14="http://schemas.microsoft.com/office/powerpoint/2010/main" val="292343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F975FE4-CD62-457D-15C7-CA669CB3126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44E22F5-3670-F59A-9FE6-5069557DE9A7}"/>
              </a:ext>
            </a:extLst>
          </p:cNvPr>
          <p:cNvSpPr>
            <a:spLocks noGrp="1"/>
          </p:cNvSpPr>
          <p:nvPr>
            <p:ph type="title"/>
          </p:nvPr>
        </p:nvSpPr>
        <p:spPr/>
        <p:txBody>
          <a:bodyPr/>
          <a:lstStyle/>
          <a:p>
            <a:r>
              <a:rPr lang="en-US"/>
              <a:t>Mathematics Advanced</a:t>
            </a:r>
          </a:p>
        </p:txBody>
      </p:sp>
      <p:sp>
        <p:nvSpPr>
          <p:cNvPr id="2" name="Content Placeholder 1">
            <a:extLst>
              <a:ext uri="{FF2B5EF4-FFF2-40B4-BE49-F238E27FC236}">
                <a16:creationId xmlns:a16="http://schemas.microsoft.com/office/drawing/2014/main" id="{1F151E49-07D3-2E56-1E06-7290946D9CBF}"/>
              </a:ext>
            </a:extLst>
          </p:cNvPr>
          <p:cNvSpPr>
            <a:spLocks noGrp="1"/>
          </p:cNvSpPr>
          <p:nvPr>
            <p:ph idx="1"/>
          </p:nvPr>
        </p:nvSpPr>
        <p:spPr>
          <a:xfrm>
            <a:off x="310896" y="1997252"/>
            <a:ext cx="11237976" cy="3159964"/>
          </a:xfrm>
        </p:spPr>
        <p:txBody>
          <a:bodyPr>
            <a:normAutofit lnSpcReduction="10000"/>
          </a:bodyPr>
          <a:lstStyle/>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Note that this means if your child has any concerns regarding their ability with any of these Year 10 topics:</a:t>
            </a:r>
          </a:p>
          <a:p>
            <a:endParaRPr lang="en-US" dirty="0">
              <a:latin typeface="Arial" panose="020B0604020202020204" pitchFamily="34" charset="0"/>
              <a:cs typeface="Arial" panose="020B0604020202020204" pitchFamily="34" charset="0"/>
            </a:endParaRPr>
          </a:p>
          <a:p>
            <a:pPr algn="l" rtl="0">
              <a:lnSpc>
                <a:spcPts val="1800"/>
              </a:lnSpc>
            </a:pPr>
            <a:r>
              <a:rPr lang="en-AU" b="0" i="0" dirty="0">
                <a:solidFill>
                  <a:srgbClr val="22272B"/>
                </a:solidFill>
                <a:effectLst/>
                <a:latin typeface="Arial" panose="020B0604020202020204" pitchFamily="34" charset="0"/>
                <a:cs typeface="Arial" panose="020B0604020202020204" pitchFamily="34" charset="0"/>
              </a:rPr>
              <a:t>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sz="14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Algebraic techniques 			</a:t>
            </a:r>
            <a:r>
              <a:rPr lang="en-AU" sz="14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a:t>
            </a:r>
            <a:r>
              <a:rPr lang="en-AU" b="0" i="0" dirty="0">
                <a:solidFill>
                  <a:srgbClr val="22272B"/>
                </a:solidFill>
                <a:effectLst/>
                <a:latin typeface="Arial" panose="020B0604020202020204" pitchFamily="34" charset="0"/>
                <a:cs typeface="Arial" panose="020B0604020202020204" pitchFamily="34" charset="0"/>
              </a:rPr>
              <a:t>Surds and indices</a:t>
            </a:r>
          </a:p>
          <a:p>
            <a:pPr algn="l" rtl="0">
              <a:lnSpc>
                <a:spcPts val="1800"/>
              </a:lnSpc>
            </a:pPr>
            <a:r>
              <a:rPr lang="en-AU" b="0" i="0" dirty="0">
                <a:solidFill>
                  <a:srgbClr val="22272B"/>
                </a:solidFill>
                <a:effectLst/>
                <a:latin typeface="Arial" panose="020B0604020202020204" pitchFamily="34" charset="0"/>
                <a:cs typeface="Arial" panose="020B0604020202020204" pitchFamily="34" charset="0"/>
              </a:rPr>
              <a:t>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sz="14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Equations				</a:t>
            </a:r>
            <a:r>
              <a:rPr lang="en-AU" sz="14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a:t>
            </a:r>
            <a:r>
              <a:rPr lang="en-AU" b="0" i="0" dirty="0">
                <a:solidFill>
                  <a:srgbClr val="22272B"/>
                </a:solidFill>
                <a:effectLst/>
                <a:latin typeface="Arial" panose="020B0604020202020204" pitchFamily="34" charset="0"/>
                <a:cs typeface="Arial" panose="020B0604020202020204" pitchFamily="34" charset="0"/>
              </a:rPr>
              <a:t>Linear relationships</a:t>
            </a:r>
          </a:p>
          <a:p>
            <a:pPr algn="l" rtl="0">
              <a:lnSpc>
                <a:spcPts val="1800"/>
              </a:lnSpc>
            </a:pPr>
            <a:r>
              <a:rPr lang="en-AU" b="0" i="0" dirty="0">
                <a:solidFill>
                  <a:srgbClr val="22272B"/>
                </a:solidFill>
                <a:effectLst/>
                <a:latin typeface="Arial" panose="020B0604020202020204" pitchFamily="34" charset="0"/>
                <a:cs typeface="Arial" panose="020B0604020202020204" pitchFamily="34" charset="0"/>
              </a:rPr>
              <a:t>	</a:t>
            </a:r>
            <a:r>
              <a:rPr lang="en-AU" sz="18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sz="14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Trigonometry and Pythagoras’ theorem	</a:t>
            </a:r>
            <a:r>
              <a:rPr lang="en-AU" sz="14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Single variable data analysis</a:t>
            </a:r>
          </a:p>
          <a:p>
            <a:pPr algn="l" rtl="0">
              <a:lnSpc>
                <a:spcPts val="1800"/>
              </a:lnSpc>
            </a:pPr>
            <a:r>
              <a:rPr lang="en-AU" sz="14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 </a:t>
            </a:r>
            <a:r>
              <a:rPr lang="en-AU" b="0" i="0" dirty="0">
                <a:solidFill>
                  <a:srgbClr val="22272B"/>
                </a:solidFill>
                <a:effectLst/>
                <a:latin typeface="Arial" panose="020B0604020202020204" pitchFamily="34" charset="0"/>
                <a:cs typeface="Arial" panose="020B0604020202020204" pitchFamily="34" charset="0"/>
              </a:rPr>
              <a:t>Non-linear relationships			</a:t>
            </a:r>
            <a:r>
              <a:rPr lang="en-AU" sz="1400" b="0" i="0" dirty="0">
                <a:solidFill>
                  <a:srgbClr val="22272B"/>
                </a:solidFill>
                <a:effectLst/>
                <a:latin typeface="Arial" panose="020B0604020202020204" pitchFamily="34" charset="0"/>
                <a:cs typeface="Arial" panose="020B0604020202020204" pitchFamily="34" charset="0"/>
                <a:sym typeface="Symbol" panose="05050102010706020507" pitchFamily="18" charset="2"/>
              </a:rPr>
              <a:t> </a:t>
            </a:r>
            <a:r>
              <a:rPr lang="en-AU" b="0" i="0" dirty="0">
                <a:solidFill>
                  <a:srgbClr val="22272B"/>
                </a:solidFill>
                <a:effectLst/>
                <a:latin typeface="Arial" panose="020B0604020202020204" pitchFamily="34" charset="0"/>
                <a:cs typeface="Arial" panose="020B0604020202020204" pitchFamily="34" charset="0"/>
              </a:rPr>
              <a:t>Properties of Geometrical Shapes</a:t>
            </a:r>
            <a:endParaRPr lang="en-AU" dirty="0">
              <a:solidFill>
                <a:srgbClr val="22272B"/>
              </a:solidFill>
              <a:latin typeface="Arial" panose="020B0604020202020204" pitchFamily="34" charset="0"/>
              <a:cs typeface="Arial" panose="020B0604020202020204" pitchFamily="34" charset="0"/>
            </a:endParaRPr>
          </a:p>
          <a:p>
            <a:pPr algn="l" rtl="0">
              <a:lnSpc>
                <a:spcPts val="1800"/>
              </a:lnSpc>
            </a:pPr>
            <a:endParaRPr lang="en-AU" dirty="0">
              <a:solidFill>
                <a:srgbClr val="22272B"/>
              </a:solidFill>
              <a:latin typeface="PublicSans"/>
            </a:endParaRPr>
          </a:p>
          <a:p>
            <a:pPr algn="l" rtl="0">
              <a:lnSpc>
                <a:spcPts val="1800"/>
              </a:lnSpc>
            </a:pPr>
            <a:r>
              <a:rPr lang="en-US" dirty="0">
                <a:latin typeface="Arial" panose="020B0604020202020204" pitchFamily="34" charset="0"/>
                <a:cs typeface="Arial" panose="020B0604020202020204" pitchFamily="34" charset="0"/>
              </a:rPr>
              <a:t>It is essential that they speak with </a:t>
            </a:r>
            <a:r>
              <a:rPr lang="en-US" dirty="0" err="1">
                <a:latin typeface="Arial" panose="020B0604020202020204" pitchFamily="34" charset="0"/>
                <a:cs typeface="Arial" panose="020B0604020202020204" pitchFamily="34" charset="0"/>
              </a:rPr>
              <a:t>Mr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Lockrey</a:t>
            </a:r>
            <a:r>
              <a:rPr lang="en-US" dirty="0">
                <a:latin typeface="Arial" panose="020B0604020202020204" pitchFamily="34" charset="0"/>
                <a:cs typeface="Arial" panose="020B0604020202020204" pitchFamily="34" charset="0"/>
              </a:rPr>
              <a:t> to develop a plan to alleviate these concerns.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One option could be attending </a:t>
            </a: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Club to fill any knowledge gaps.</a:t>
            </a:r>
          </a:p>
          <a:p>
            <a:pPr algn="l" rtl="0">
              <a:lnSpc>
                <a:spcPts val="1800"/>
              </a:lnSpc>
            </a:pPr>
            <a:endParaRPr lang="en-US" dirty="0">
              <a:latin typeface="Arial" panose="020B0604020202020204" pitchFamily="34" charset="0"/>
              <a:cs typeface="Arial" panose="020B0604020202020204" pitchFamily="34" charset="0"/>
            </a:endParaRPr>
          </a:p>
          <a:p>
            <a:pPr algn="l" rtl="0">
              <a:lnSpc>
                <a:spcPts val="1800"/>
              </a:lnSpc>
            </a:pPr>
            <a:endParaRPr lang="en-US" dirty="0">
              <a:latin typeface="Arial" panose="020B0604020202020204" pitchFamily="34" charset="0"/>
              <a:cs typeface="Arial" panose="020B0604020202020204" pitchFamily="34" charset="0"/>
            </a:endParaRPr>
          </a:p>
          <a:p>
            <a:pPr algn="l" rtl="0">
              <a:lnSpc>
                <a:spcPts val="1800"/>
              </a:lnSpc>
            </a:pPr>
            <a:r>
              <a:rPr lang="en-US" dirty="0" err="1">
                <a:latin typeface="Arial" panose="020B0604020202020204" pitchFamily="34" charset="0"/>
                <a:cs typeface="Arial" panose="020B0604020202020204" pitchFamily="34" charset="0"/>
              </a:rPr>
              <a:t>Maths</a:t>
            </a:r>
            <a:r>
              <a:rPr lang="en-US" dirty="0">
                <a:latin typeface="Arial" panose="020B0604020202020204" pitchFamily="34" charset="0"/>
                <a:cs typeface="Arial" panose="020B0604020202020204" pitchFamily="34" charset="0"/>
              </a:rPr>
              <a:t> Club runs on Thursday afternoons each week (excluding the first and last weeks)</a:t>
            </a:r>
          </a:p>
        </p:txBody>
      </p:sp>
      <p:sp>
        <p:nvSpPr>
          <p:cNvPr id="25" name="Text Placeholder 24">
            <a:extLst>
              <a:ext uri="{FF2B5EF4-FFF2-40B4-BE49-F238E27FC236}">
                <a16:creationId xmlns:a16="http://schemas.microsoft.com/office/drawing/2014/main" id="{5403D916-5B45-0911-5CEA-097AFBCF7F13}"/>
              </a:ext>
            </a:extLst>
          </p:cNvPr>
          <p:cNvSpPr>
            <a:spLocks noGrp="1"/>
          </p:cNvSpPr>
          <p:nvPr>
            <p:ph type="body" sz="quarter" idx="13"/>
          </p:nvPr>
        </p:nvSpPr>
        <p:spPr>
          <a:solidFill>
            <a:srgbClr val="00B050"/>
          </a:solidFill>
        </p:spPr>
        <p:txBody>
          <a:bodyPr/>
          <a:lstStyle/>
          <a:p>
            <a:r>
              <a:rPr lang="en-US"/>
              <a:t>3</a:t>
            </a:r>
          </a:p>
        </p:txBody>
      </p:sp>
      <p:sp>
        <p:nvSpPr>
          <p:cNvPr id="27" name="Slide Number Placeholder 26">
            <a:extLst>
              <a:ext uri="{FF2B5EF4-FFF2-40B4-BE49-F238E27FC236}">
                <a16:creationId xmlns:a16="http://schemas.microsoft.com/office/drawing/2014/main" id="{5967C372-0404-64BE-DC4F-A8E61A3A7609}"/>
              </a:ext>
            </a:extLst>
          </p:cNvPr>
          <p:cNvSpPr>
            <a:spLocks noGrp="1"/>
          </p:cNvSpPr>
          <p:nvPr>
            <p:ph type="sldNum" sz="quarter" idx="16"/>
          </p:nvPr>
        </p:nvSpPr>
        <p:spPr>
          <a:xfrm>
            <a:off x="1651214" y="797764"/>
            <a:ext cx="941832" cy="621792"/>
          </a:xfrm>
        </p:spPr>
        <p:txBody>
          <a:bodyPr/>
          <a:lstStyle/>
          <a:p>
            <a:r>
              <a:rPr lang="en-US"/>
              <a:t>A</a:t>
            </a:r>
          </a:p>
        </p:txBody>
      </p:sp>
      <p:grpSp>
        <p:nvGrpSpPr>
          <p:cNvPr id="3" name="Group 2">
            <a:extLst>
              <a:ext uri="{FF2B5EF4-FFF2-40B4-BE49-F238E27FC236}">
                <a16:creationId xmlns:a16="http://schemas.microsoft.com/office/drawing/2014/main" id="{544BEE2B-DF6B-7DF8-2F13-252E529766FD}"/>
              </a:ext>
            </a:extLst>
          </p:cNvPr>
          <p:cNvGrpSpPr/>
          <p:nvPr/>
        </p:nvGrpSpPr>
        <p:grpSpPr>
          <a:xfrm>
            <a:off x="9558527" y="3992255"/>
            <a:ext cx="2466509" cy="2821576"/>
            <a:chOff x="45891" y="2675519"/>
            <a:chExt cx="3105750" cy="3495842"/>
          </a:xfrm>
        </p:grpSpPr>
        <p:grpSp>
          <p:nvGrpSpPr>
            <p:cNvPr id="4" name="Group 3">
              <a:extLst>
                <a:ext uri="{FF2B5EF4-FFF2-40B4-BE49-F238E27FC236}">
                  <a16:creationId xmlns:a16="http://schemas.microsoft.com/office/drawing/2014/main" id="{F99CAF56-57D3-E184-C863-B5F3E4BD8208}"/>
                </a:ext>
              </a:extLst>
            </p:cNvPr>
            <p:cNvGrpSpPr/>
            <p:nvPr/>
          </p:nvGrpSpPr>
          <p:grpSpPr>
            <a:xfrm>
              <a:off x="152346" y="2675519"/>
              <a:ext cx="2910894" cy="2820025"/>
              <a:chOff x="3297882" y="197495"/>
              <a:chExt cx="2910894" cy="2820025"/>
            </a:xfrm>
          </p:grpSpPr>
          <p:sp>
            <p:nvSpPr>
              <p:cNvPr id="6" name="Text Placeholder 47">
                <a:extLst>
                  <a:ext uri="{FF2B5EF4-FFF2-40B4-BE49-F238E27FC236}">
                    <a16:creationId xmlns:a16="http://schemas.microsoft.com/office/drawing/2014/main" id="{45F672F4-3452-F811-C23A-1E10D1E19283}"/>
                  </a:ext>
                </a:extLst>
              </p:cNvPr>
              <p:cNvSpPr txBox="1">
                <a:spLocks/>
              </p:cNvSpPr>
              <p:nvPr/>
            </p:nvSpPr>
            <p:spPr>
              <a:xfrm>
                <a:off x="3297882" y="197495"/>
                <a:ext cx="2910894" cy="2820025"/>
              </a:xfrm>
              <a:prstGeom prst="ellipse">
                <a:avLst/>
              </a:prstGeom>
              <a:solidFill>
                <a:srgbClr val="00AA59"/>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7" name="Picture 6">
                <a:extLst>
                  <a:ext uri="{FF2B5EF4-FFF2-40B4-BE49-F238E27FC236}">
                    <a16:creationId xmlns:a16="http://schemas.microsoft.com/office/drawing/2014/main" id="{FE88E8B9-968B-5B45-3CEF-67018A705E17}"/>
                  </a:ext>
                </a:extLst>
              </p:cNvPr>
              <p:cNvPicPr>
                <a:picLocks noChangeAspect="1"/>
              </p:cNvPicPr>
              <p:nvPr/>
            </p:nvPicPr>
            <p:blipFill>
              <a:blip r:embed="rId3"/>
              <a:srcRect t="5946" b="24570"/>
              <a:stretch/>
            </p:blipFill>
            <p:spPr>
              <a:xfrm>
                <a:off x="3567630" y="372337"/>
                <a:ext cx="2371398" cy="2470340"/>
              </a:xfrm>
              <a:prstGeom prst="ellipse">
                <a:avLst/>
              </a:prstGeom>
            </p:spPr>
          </p:pic>
        </p:grpSp>
        <p:sp>
          <p:nvSpPr>
            <p:cNvPr id="5" name="TextBox 4">
              <a:extLst>
                <a:ext uri="{FF2B5EF4-FFF2-40B4-BE49-F238E27FC236}">
                  <a16:creationId xmlns:a16="http://schemas.microsoft.com/office/drawing/2014/main" id="{44FCA996-0E6F-3B75-1338-DDD4DF7D689B}"/>
                </a:ext>
              </a:extLst>
            </p:cNvPr>
            <p:cNvSpPr txBox="1"/>
            <p:nvPr/>
          </p:nvSpPr>
          <p:spPr>
            <a:xfrm>
              <a:off x="45891" y="5523108"/>
              <a:ext cx="3105750" cy="648253"/>
            </a:xfrm>
            <a:prstGeom prst="rect">
              <a:avLst/>
            </a:prstGeom>
            <a:noFill/>
          </p:spPr>
          <p:txBody>
            <a:bodyPr wrap="none" rtlCol="0">
              <a:spAutoFit/>
            </a:bodyPr>
            <a:lstStyle/>
            <a:p>
              <a:r>
                <a:rPr lang="en-AU" sz="2800"/>
                <a:t>Mr. </a:t>
              </a:r>
              <a:r>
                <a:rPr lang="en-AU" sz="2800" err="1"/>
                <a:t>Lockrey</a:t>
              </a:r>
              <a:endParaRPr lang="en-AU" sz="2800"/>
            </a:p>
          </p:txBody>
        </p:sp>
      </p:grpSp>
    </p:spTree>
    <p:extLst>
      <p:ext uri="{BB962C8B-B14F-4D97-AF65-F5344CB8AC3E}">
        <p14:creationId xmlns:p14="http://schemas.microsoft.com/office/powerpoint/2010/main" val="55337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EABE8BF-CA03-7495-C060-FB7F2A9A103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94679FD-E1BD-D8DA-1E19-A0078F4ED422}"/>
              </a:ext>
            </a:extLst>
          </p:cNvPr>
          <p:cNvSpPr>
            <a:spLocks noGrp="1"/>
          </p:cNvSpPr>
          <p:nvPr>
            <p:ph type="title"/>
          </p:nvPr>
        </p:nvSpPr>
        <p:spPr/>
        <p:txBody>
          <a:bodyPr/>
          <a:lstStyle/>
          <a:p>
            <a:r>
              <a:rPr lang="en-US"/>
              <a:t>Mathematics Advanced</a:t>
            </a:r>
          </a:p>
        </p:txBody>
      </p:sp>
      <p:sp>
        <p:nvSpPr>
          <p:cNvPr id="2" name="Content Placeholder 1">
            <a:extLst>
              <a:ext uri="{FF2B5EF4-FFF2-40B4-BE49-F238E27FC236}">
                <a16:creationId xmlns:a16="http://schemas.microsoft.com/office/drawing/2014/main" id="{96B882B6-424B-250D-9921-076C1C0B9281}"/>
              </a:ext>
            </a:extLst>
          </p:cNvPr>
          <p:cNvSpPr>
            <a:spLocks noGrp="1"/>
          </p:cNvSpPr>
          <p:nvPr>
            <p:ph idx="1"/>
          </p:nvPr>
        </p:nvSpPr>
        <p:spPr>
          <a:xfrm>
            <a:off x="310896" y="1627632"/>
            <a:ext cx="11237976" cy="4498848"/>
          </a:xfrm>
        </p:spPr>
        <p:txBody>
          <a:bodyPr>
            <a:normAutofit/>
          </a:bodyPr>
          <a:lstStyle/>
          <a:p>
            <a:r>
              <a:rPr lang="en-AU" sz="1600" b="1" u="sng">
                <a:latin typeface="Arial" panose="020B0604020202020204" pitchFamily="34" charset="0"/>
                <a:cs typeface="Arial" panose="020B0604020202020204" pitchFamily="34" charset="0"/>
              </a:rPr>
              <a:t>EXPECTATIONS IN CLASS</a:t>
            </a:r>
          </a:p>
          <a:p>
            <a:r>
              <a:rPr lang="en-AU" sz="1600">
                <a:latin typeface="Arial" panose="020B0604020202020204" pitchFamily="34" charset="0"/>
                <a:cs typeface="Arial" panose="020B0604020202020204" pitchFamily="34" charset="0"/>
              </a:rPr>
              <a:t>Each lesson, at least one concept will be discussed, demonstrated and practiced.  Each Maths class has a Team and OneNote that should be accessed regularly. </a:t>
            </a:r>
          </a:p>
          <a:p>
            <a:endParaRPr lang="en-AU" sz="1600">
              <a:latin typeface="Arial" panose="020B0604020202020204" pitchFamily="34" charset="0"/>
              <a:cs typeface="Arial" panose="020B0604020202020204" pitchFamily="34" charset="0"/>
            </a:endParaRPr>
          </a:p>
          <a:p>
            <a:r>
              <a:rPr lang="en-AU" sz="1600">
                <a:latin typeface="Arial" panose="020B0604020202020204" pitchFamily="34" charset="0"/>
                <a:cs typeface="Arial" panose="020B0604020202020204" pitchFamily="34" charset="0"/>
              </a:rPr>
              <a:t>We expect that each student:</a:t>
            </a:r>
          </a:p>
          <a:p>
            <a:pPr marL="626364" lvl="1" indent="-342900">
              <a:buFont typeface="+mj-lt"/>
              <a:buAutoNum type="arabicPeriod"/>
            </a:pPr>
            <a:r>
              <a:rPr lang="en-AU" sz="1600">
                <a:latin typeface="Arial" panose="020B0604020202020204" pitchFamily="34" charset="0"/>
                <a:cs typeface="Arial" panose="020B0604020202020204" pitchFamily="34" charset="0"/>
              </a:rPr>
              <a:t>Follows along with the explanation</a:t>
            </a:r>
          </a:p>
          <a:p>
            <a:pPr marL="626364" lvl="1" indent="-342900">
              <a:buFont typeface="+mj-lt"/>
              <a:buAutoNum type="arabicPeriod"/>
            </a:pPr>
            <a:r>
              <a:rPr lang="en-AU" sz="1600">
                <a:latin typeface="Arial" panose="020B0604020202020204" pitchFamily="34" charset="0"/>
                <a:cs typeface="Arial" panose="020B0604020202020204" pitchFamily="34" charset="0"/>
              </a:rPr>
              <a:t>Attempts examples together during class discussions</a:t>
            </a:r>
          </a:p>
          <a:p>
            <a:pPr marL="626364" lvl="1" indent="-342900">
              <a:buFont typeface="+mj-lt"/>
              <a:buAutoNum type="arabicPeriod"/>
            </a:pPr>
            <a:r>
              <a:rPr lang="en-AU" sz="1600">
                <a:latin typeface="Arial" panose="020B0604020202020204" pitchFamily="34" charset="0"/>
                <a:cs typeface="Arial" panose="020B0604020202020204" pitchFamily="34" charset="0"/>
              </a:rPr>
              <a:t>Starts the practice task (this is often a textbook exercise, but may be a digital task, such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as </a:t>
            </a:r>
            <a:r>
              <a:rPr lang="en-AU" sz="1600" err="1">
                <a:latin typeface="Arial" panose="020B0604020202020204" pitchFamily="34" charset="0"/>
                <a:cs typeface="Arial" panose="020B0604020202020204" pitchFamily="34" charset="0"/>
              </a:rPr>
              <a:t>MathsOnline</a:t>
            </a:r>
            <a:r>
              <a:rPr lang="en-AU" sz="1600">
                <a:latin typeface="Arial" panose="020B0604020202020204" pitchFamily="34" charset="0"/>
                <a:cs typeface="Arial" panose="020B0604020202020204" pitchFamily="34" charset="0"/>
              </a:rPr>
              <a:t> or a graphing website)</a:t>
            </a:r>
          </a:p>
          <a:p>
            <a:endParaRPr lang="en-AU" sz="1600">
              <a:latin typeface="Arial" panose="020B0604020202020204" pitchFamily="34" charset="0"/>
              <a:cs typeface="Arial" panose="020B0604020202020204" pitchFamily="34" charset="0"/>
            </a:endParaRPr>
          </a:p>
          <a:p>
            <a:r>
              <a:rPr lang="en-AU" sz="1600">
                <a:latin typeface="Arial" panose="020B0604020202020204" pitchFamily="34" charset="0"/>
                <a:cs typeface="Arial" panose="020B0604020202020204" pitchFamily="34" charset="0"/>
              </a:rPr>
              <a:t>Students should also ensure that they:</a:t>
            </a:r>
          </a:p>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Clarify their understanding through questions</a:t>
            </a:r>
          </a:p>
          <a:p>
            <a:pPr marL="569214" lvl="1" indent="-285750"/>
            <a:r>
              <a:rPr lang="en-AU" sz="1600">
                <a:latin typeface="Arial" panose="020B0604020202020204" pitchFamily="34" charset="0"/>
                <a:cs typeface="Arial" panose="020B0604020202020204" pitchFamily="34" charset="0"/>
              </a:rPr>
              <a:t>It is important students can identify where they ‘got lost’ during an example. This is a skill that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requires practice, and students should never be embarrassed to clarify!</a:t>
            </a:r>
          </a:p>
          <a:p>
            <a:pPr marL="285750" indent="-285750">
              <a:buFont typeface="Arial" panose="020B0604020202020204" pitchFamily="34" charset="0"/>
              <a:buChar char="•"/>
            </a:pPr>
            <a:r>
              <a:rPr lang="en-AU" sz="1600">
                <a:latin typeface="Arial" panose="020B0604020202020204" pitchFamily="34" charset="0"/>
                <a:cs typeface="Arial" panose="020B0604020202020204" pitchFamily="34" charset="0"/>
              </a:rPr>
              <a:t>Have a well-organised workbook – whether it is digital or hard copy.</a:t>
            </a:r>
          </a:p>
          <a:p>
            <a:pPr marL="569214" lvl="1" indent="-285750"/>
            <a:r>
              <a:rPr lang="en-AU" sz="1600">
                <a:latin typeface="Arial" panose="020B0604020202020204" pitchFamily="34" charset="0"/>
                <a:cs typeface="Arial" panose="020B0604020202020204" pitchFamily="34" charset="0"/>
              </a:rPr>
              <a:t>Note that there is extensive mathematical notation used, so a digital workbook may be more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difficult to maintain.</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3E1A040A-1A37-BBCB-3588-F3B6256AC479}"/>
              </a:ext>
            </a:extLst>
          </p:cNvPr>
          <p:cNvSpPr>
            <a:spLocks noGrp="1"/>
          </p:cNvSpPr>
          <p:nvPr>
            <p:ph type="body" sz="quarter" idx="13"/>
          </p:nvPr>
        </p:nvSpPr>
        <p:spPr>
          <a:solidFill>
            <a:srgbClr val="00B050"/>
          </a:solidFill>
        </p:spPr>
        <p:txBody>
          <a:bodyPr/>
          <a:lstStyle/>
          <a:p>
            <a:r>
              <a:rPr lang="en-US"/>
              <a:t>3</a:t>
            </a:r>
          </a:p>
        </p:txBody>
      </p:sp>
      <p:sp>
        <p:nvSpPr>
          <p:cNvPr id="27" name="Slide Number Placeholder 26">
            <a:extLst>
              <a:ext uri="{FF2B5EF4-FFF2-40B4-BE49-F238E27FC236}">
                <a16:creationId xmlns:a16="http://schemas.microsoft.com/office/drawing/2014/main" id="{F2FC45A6-9352-B0E7-41F5-AF5399507A35}"/>
              </a:ext>
            </a:extLst>
          </p:cNvPr>
          <p:cNvSpPr>
            <a:spLocks noGrp="1"/>
          </p:cNvSpPr>
          <p:nvPr>
            <p:ph type="sldNum" sz="quarter" idx="16"/>
          </p:nvPr>
        </p:nvSpPr>
        <p:spPr>
          <a:xfrm>
            <a:off x="1651214" y="797764"/>
            <a:ext cx="941832" cy="621792"/>
          </a:xfrm>
        </p:spPr>
        <p:txBody>
          <a:bodyPr/>
          <a:lstStyle/>
          <a:p>
            <a:r>
              <a:rPr lang="en-US"/>
              <a:t>A</a:t>
            </a:r>
          </a:p>
        </p:txBody>
      </p:sp>
      <p:grpSp>
        <p:nvGrpSpPr>
          <p:cNvPr id="3" name="Group 2">
            <a:extLst>
              <a:ext uri="{FF2B5EF4-FFF2-40B4-BE49-F238E27FC236}">
                <a16:creationId xmlns:a16="http://schemas.microsoft.com/office/drawing/2014/main" id="{803F0158-C6F1-F84D-2AD8-7C6515C4F150}"/>
              </a:ext>
            </a:extLst>
          </p:cNvPr>
          <p:cNvGrpSpPr/>
          <p:nvPr/>
        </p:nvGrpSpPr>
        <p:grpSpPr>
          <a:xfrm>
            <a:off x="9558527" y="3992255"/>
            <a:ext cx="2466509" cy="2821576"/>
            <a:chOff x="45891" y="2675519"/>
            <a:chExt cx="3105750" cy="3495842"/>
          </a:xfrm>
        </p:grpSpPr>
        <p:grpSp>
          <p:nvGrpSpPr>
            <p:cNvPr id="4" name="Group 3">
              <a:extLst>
                <a:ext uri="{FF2B5EF4-FFF2-40B4-BE49-F238E27FC236}">
                  <a16:creationId xmlns:a16="http://schemas.microsoft.com/office/drawing/2014/main" id="{85A275E4-78A6-0CAA-33F1-39826332DD32}"/>
                </a:ext>
              </a:extLst>
            </p:cNvPr>
            <p:cNvGrpSpPr/>
            <p:nvPr/>
          </p:nvGrpSpPr>
          <p:grpSpPr>
            <a:xfrm>
              <a:off x="152346" y="2675519"/>
              <a:ext cx="2910894" cy="2820025"/>
              <a:chOff x="3297882" y="197495"/>
              <a:chExt cx="2910894" cy="2820025"/>
            </a:xfrm>
          </p:grpSpPr>
          <p:sp>
            <p:nvSpPr>
              <p:cNvPr id="6" name="Text Placeholder 47">
                <a:extLst>
                  <a:ext uri="{FF2B5EF4-FFF2-40B4-BE49-F238E27FC236}">
                    <a16:creationId xmlns:a16="http://schemas.microsoft.com/office/drawing/2014/main" id="{80EAC9C5-4A4F-F834-7A83-13A9770A316F}"/>
                  </a:ext>
                </a:extLst>
              </p:cNvPr>
              <p:cNvSpPr txBox="1">
                <a:spLocks/>
              </p:cNvSpPr>
              <p:nvPr/>
            </p:nvSpPr>
            <p:spPr>
              <a:xfrm>
                <a:off x="3297882" y="197495"/>
                <a:ext cx="2910894" cy="2820025"/>
              </a:xfrm>
              <a:prstGeom prst="ellipse">
                <a:avLst/>
              </a:prstGeom>
              <a:solidFill>
                <a:srgbClr val="00AA59"/>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7" name="Picture 6">
                <a:extLst>
                  <a:ext uri="{FF2B5EF4-FFF2-40B4-BE49-F238E27FC236}">
                    <a16:creationId xmlns:a16="http://schemas.microsoft.com/office/drawing/2014/main" id="{C880166F-5037-A90A-16A2-351B8A7FDD0E}"/>
                  </a:ext>
                </a:extLst>
              </p:cNvPr>
              <p:cNvPicPr>
                <a:picLocks noChangeAspect="1"/>
              </p:cNvPicPr>
              <p:nvPr/>
            </p:nvPicPr>
            <p:blipFill>
              <a:blip r:embed="rId3"/>
              <a:srcRect t="5946" b="24570"/>
              <a:stretch/>
            </p:blipFill>
            <p:spPr>
              <a:xfrm>
                <a:off x="3567630" y="372337"/>
                <a:ext cx="2371398" cy="2470340"/>
              </a:xfrm>
              <a:prstGeom prst="ellipse">
                <a:avLst/>
              </a:prstGeom>
            </p:spPr>
          </p:pic>
        </p:grpSp>
        <p:sp>
          <p:nvSpPr>
            <p:cNvPr id="5" name="TextBox 4">
              <a:extLst>
                <a:ext uri="{FF2B5EF4-FFF2-40B4-BE49-F238E27FC236}">
                  <a16:creationId xmlns:a16="http://schemas.microsoft.com/office/drawing/2014/main" id="{E322DA47-B8CC-DC5C-1036-18195B513DCD}"/>
                </a:ext>
              </a:extLst>
            </p:cNvPr>
            <p:cNvSpPr txBox="1"/>
            <p:nvPr/>
          </p:nvSpPr>
          <p:spPr>
            <a:xfrm>
              <a:off x="45891" y="5523108"/>
              <a:ext cx="3105750" cy="648253"/>
            </a:xfrm>
            <a:prstGeom prst="rect">
              <a:avLst/>
            </a:prstGeom>
            <a:noFill/>
          </p:spPr>
          <p:txBody>
            <a:bodyPr wrap="none" rtlCol="0">
              <a:spAutoFit/>
            </a:bodyPr>
            <a:lstStyle/>
            <a:p>
              <a:r>
                <a:rPr lang="en-AU" sz="2800"/>
                <a:t>Mr. </a:t>
              </a:r>
              <a:r>
                <a:rPr lang="en-AU" sz="2800" err="1"/>
                <a:t>Lockrey</a:t>
              </a:r>
              <a:endParaRPr lang="en-AU" sz="2800"/>
            </a:p>
          </p:txBody>
        </p:sp>
      </p:grpSp>
    </p:spTree>
    <p:extLst>
      <p:ext uri="{BB962C8B-B14F-4D97-AF65-F5344CB8AC3E}">
        <p14:creationId xmlns:p14="http://schemas.microsoft.com/office/powerpoint/2010/main" val="385612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D7C9709-48BD-56BE-B30F-263A4E4A65C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1F26F6E-9B68-777B-EC4B-803ED03AE454}"/>
              </a:ext>
            </a:extLst>
          </p:cNvPr>
          <p:cNvSpPr>
            <a:spLocks noGrp="1"/>
          </p:cNvSpPr>
          <p:nvPr>
            <p:ph type="title"/>
          </p:nvPr>
        </p:nvSpPr>
        <p:spPr/>
        <p:txBody>
          <a:bodyPr/>
          <a:lstStyle/>
          <a:p>
            <a:r>
              <a:rPr lang="en-US"/>
              <a:t>Mathematics Advanced</a:t>
            </a:r>
          </a:p>
        </p:txBody>
      </p:sp>
      <p:sp>
        <p:nvSpPr>
          <p:cNvPr id="2" name="Content Placeholder 1">
            <a:extLst>
              <a:ext uri="{FF2B5EF4-FFF2-40B4-BE49-F238E27FC236}">
                <a16:creationId xmlns:a16="http://schemas.microsoft.com/office/drawing/2014/main" id="{46D1207E-233C-F710-9F5C-B8747C7CF403}"/>
              </a:ext>
            </a:extLst>
          </p:cNvPr>
          <p:cNvSpPr>
            <a:spLocks noGrp="1"/>
          </p:cNvSpPr>
          <p:nvPr>
            <p:ph idx="1"/>
          </p:nvPr>
        </p:nvSpPr>
        <p:spPr>
          <a:xfrm>
            <a:off x="310896" y="1627632"/>
            <a:ext cx="11237976" cy="4498848"/>
          </a:xfrm>
        </p:spPr>
        <p:txBody>
          <a:bodyPr>
            <a:normAutofit/>
          </a:bodyPr>
          <a:lstStyle/>
          <a:p>
            <a:r>
              <a:rPr lang="en-AU" b="1" u="sng">
                <a:latin typeface="Arial" panose="020B0604020202020204" pitchFamily="34" charset="0"/>
                <a:cs typeface="Arial" panose="020B0604020202020204" pitchFamily="34" charset="0"/>
              </a:rPr>
              <a:t>EXPECTATIONS OUTSIDE OF CLASS</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While we almost never set a full exercise of practice work, students will often be required to either complete work outside of class time and review their work regularly. Ideally:</a:t>
            </a:r>
          </a:p>
          <a:p>
            <a:pPr marL="569214" lvl="1" indent="-285750"/>
            <a:r>
              <a:rPr lang="en-US">
                <a:latin typeface="Arial" panose="020B0604020202020204" pitchFamily="34" charset="0"/>
                <a:cs typeface="Arial" panose="020B0604020202020204" pitchFamily="34" charset="0"/>
              </a:rPr>
              <a:t>After each </a:t>
            </a:r>
            <a:r>
              <a:rPr lang="en-US" err="1">
                <a:latin typeface="Arial" panose="020B0604020202020204" pitchFamily="34" charset="0"/>
                <a:cs typeface="Arial" panose="020B0604020202020204" pitchFamily="34" charset="0"/>
              </a:rPr>
              <a:t>Maths</a:t>
            </a:r>
            <a:r>
              <a:rPr lang="en-US">
                <a:latin typeface="Arial" panose="020B0604020202020204" pitchFamily="34" charset="0"/>
                <a:cs typeface="Arial" panose="020B0604020202020204" pitchFamily="34" charset="0"/>
              </a:rPr>
              <a:t> lesson, complete tasks and/ or quick review of past coursework</a:t>
            </a:r>
          </a:p>
          <a:p>
            <a:pPr marL="569214" lvl="1" indent="-285750"/>
            <a:r>
              <a:rPr lang="en-US">
                <a:latin typeface="Arial" panose="020B0604020202020204" pitchFamily="34" charset="0"/>
                <a:cs typeface="Arial" panose="020B0604020202020204" pitchFamily="34" charset="0"/>
              </a:rPr>
              <a:t>Once a week, spend at least half an hour reviewing past coursework with study notes, flash cards, etc.</a:t>
            </a:r>
          </a:p>
          <a:p>
            <a:pPr marL="569214" lvl="1" indent="-285750"/>
            <a:r>
              <a:rPr lang="en-US">
                <a:latin typeface="Arial" panose="020B0604020202020204" pitchFamily="34" charset="0"/>
                <a:cs typeface="Arial" panose="020B0604020202020204" pitchFamily="34" charset="0"/>
              </a:rPr>
              <a:t>Regular practice with HSC type examination questions.</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Advanced course is a highly rigorous course and will need some time spent on it outside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of school hours, especially if any knowledge gaps persist from Years 10.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Work will be regularly checked by </a:t>
            </a:r>
            <a:r>
              <a:rPr lang="en-US" err="1">
                <a:latin typeface="Arial" panose="020B0604020202020204" pitchFamily="34" charset="0"/>
                <a:cs typeface="Arial" panose="020B0604020202020204" pitchFamily="34" charset="0"/>
              </a:rPr>
              <a:t>Mr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Lockrey</a:t>
            </a:r>
            <a:r>
              <a:rPr lang="en-US">
                <a:latin typeface="Arial" panose="020B0604020202020204" pitchFamily="34" charset="0"/>
                <a:cs typeface="Arial" panose="020B0604020202020204" pitchFamily="34" charset="0"/>
              </a:rPr>
              <a:t>, and students should be prepared to show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completed work each lesson. </a:t>
            </a:r>
          </a:p>
          <a:p>
            <a:endParaRPr lang="en-US">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113E11AF-AD39-5458-6290-58BFB653D250}"/>
              </a:ext>
            </a:extLst>
          </p:cNvPr>
          <p:cNvSpPr>
            <a:spLocks noGrp="1"/>
          </p:cNvSpPr>
          <p:nvPr>
            <p:ph type="body" sz="quarter" idx="13"/>
          </p:nvPr>
        </p:nvSpPr>
        <p:spPr>
          <a:solidFill>
            <a:srgbClr val="00B050"/>
          </a:solidFill>
        </p:spPr>
        <p:txBody>
          <a:bodyPr/>
          <a:lstStyle/>
          <a:p>
            <a:r>
              <a:rPr lang="en-US"/>
              <a:t>3</a:t>
            </a:r>
          </a:p>
        </p:txBody>
      </p:sp>
      <p:sp>
        <p:nvSpPr>
          <p:cNvPr id="27" name="Slide Number Placeholder 26">
            <a:extLst>
              <a:ext uri="{FF2B5EF4-FFF2-40B4-BE49-F238E27FC236}">
                <a16:creationId xmlns:a16="http://schemas.microsoft.com/office/drawing/2014/main" id="{9D9C87CD-186D-3ABE-FEC5-56D56995218E}"/>
              </a:ext>
            </a:extLst>
          </p:cNvPr>
          <p:cNvSpPr>
            <a:spLocks noGrp="1"/>
          </p:cNvSpPr>
          <p:nvPr>
            <p:ph type="sldNum" sz="quarter" idx="16"/>
          </p:nvPr>
        </p:nvSpPr>
        <p:spPr>
          <a:xfrm>
            <a:off x="1651214" y="797764"/>
            <a:ext cx="941832" cy="621792"/>
          </a:xfrm>
        </p:spPr>
        <p:txBody>
          <a:bodyPr/>
          <a:lstStyle/>
          <a:p>
            <a:r>
              <a:rPr lang="en-US"/>
              <a:t>A</a:t>
            </a:r>
          </a:p>
        </p:txBody>
      </p:sp>
      <p:grpSp>
        <p:nvGrpSpPr>
          <p:cNvPr id="3" name="Group 2">
            <a:extLst>
              <a:ext uri="{FF2B5EF4-FFF2-40B4-BE49-F238E27FC236}">
                <a16:creationId xmlns:a16="http://schemas.microsoft.com/office/drawing/2014/main" id="{844C90D0-C33D-0F10-D03A-6497998AFD58}"/>
              </a:ext>
            </a:extLst>
          </p:cNvPr>
          <p:cNvGrpSpPr/>
          <p:nvPr/>
        </p:nvGrpSpPr>
        <p:grpSpPr>
          <a:xfrm>
            <a:off x="9558527" y="3992255"/>
            <a:ext cx="2466509" cy="2821576"/>
            <a:chOff x="45891" y="2675519"/>
            <a:chExt cx="3105750" cy="3495842"/>
          </a:xfrm>
        </p:grpSpPr>
        <p:grpSp>
          <p:nvGrpSpPr>
            <p:cNvPr id="4" name="Group 3">
              <a:extLst>
                <a:ext uri="{FF2B5EF4-FFF2-40B4-BE49-F238E27FC236}">
                  <a16:creationId xmlns:a16="http://schemas.microsoft.com/office/drawing/2014/main" id="{C7AA8BEA-2241-19FE-5221-E1FDE00DC84B}"/>
                </a:ext>
              </a:extLst>
            </p:cNvPr>
            <p:cNvGrpSpPr/>
            <p:nvPr/>
          </p:nvGrpSpPr>
          <p:grpSpPr>
            <a:xfrm>
              <a:off x="152346" y="2675519"/>
              <a:ext cx="2910894" cy="2820025"/>
              <a:chOff x="3297882" y="197495"/>
              <a:chExt cx="2910894" cy="2820025"/>
            </a:xfrm>
          </p:grpSpPr>
          <p:sp>
            <p:nvSpPr>
              <p:cNvPr id="6" name="Text Placeholder 47">
                <a:extLst>
                  <a:ext uri="{FF2B5EF4-FFF2-40B4-BE49-F238E27FC236}">
                    <a16:creationId xmlns:a16="http://schemas.microsoft.com/office/drawing/2014/main" id="{353E44EC-6898-0D22-144E-5CEF6F8B1950}"/>
                  </a:ext>
                </a:extLst>
              </p:cNvPr>
              <p:cNvSpPr txBox="1">
                <a:spLocks/>
              </p:cNvSpPr>
              <p:nvPr/>
            </p:nvSpPr>
            <p:spPr>
              <a:xfrm>
                <a:off x="3297882" y="197495"/>
                <a:ext cx="2910894" cy="2820025"/>
              </a:xfrm>
              <a:prstGeom prst="ellipse">
                <a:avLst/>
              </a:prstGeom>
              <a:solidFill>
                <a:srgbClr val="00AA59"/>
              </a:solidFill>
            </p:spPr>
            <p:txBody>
              <a:bodyPr/>
              <a:lstStyle>
                <a:lvl1pPr marL="283464" indent="-283464"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7" name="Picture 6">
                <a:extLst>
                  <a:ext uri="{FF2B5EF4-FFF2-40B4-BE49-F238E27FC236}">
                    <a16:creationId xmlns:a16="http://schemas.microsoft.com/office/drawing/2014/main" id="{E0C138F6-106E-DC2F-1ED4-22EB2B28715C}"/>
                  </a:ext>
                </a:extLst>
              </p:cNvPr>
              <p:cNvPicPr>
                <a:picLocks noChangeAspect="1"/>
              </p:cNvPicPr>
              <p:nvPr/>
            </p:nvPicPr>
            <p:blipFill>
              <a:blip r:embed="rId3"/>
              <a:srcRect t="5946" b="24570"/>
              <a:stretch/>
            </p:blipFill>
            <p:spPr>
              <a:xfrm>
                <a:off x="3567630" y="372337"/>
                <a:ext cx="2371398" cy="2470340"/>
              </a:xfrm>
              <a:prstGeom prst="ellipse">
                <a:avLst/>
              </a:prstGeom>
            </p:spPr>
          </p:pic>
        </p:grpSp>
        <p:sp>
          <p:nvSpPr>
            <p:cNvPr id="5" name="TextBox 4">
              <a:extLst>
                <a:ext uri="{FF2B5EF4-FFF2-40B4-BE49-F238E27FC236}">
                  <a16:creationId xmlns:a16="http://schemas.microsoft.com/office/drawing/2014/main" id="{713248CD-FB33-BE19-8544-FA80335DA0F3}"/>
                </a:ext>
              </a:extLst>
            </p:cNvPr>
            <p:cNvSpPr txBox="1"/>
            <p:nvPr/>
          </p:nvSpPr>
          <p:spPr>
            <a:xfrm>
              <a:off x="45891" y="5523108"/>
              <a:ext cx="3105750" cy="648253"/>
            </a:xfrm>
            <a:prstGeom prst="rect">
              <a:avLst/>
            </a:prstGeom>
            <a:noFill/>
          </p:spPr>
          <p:txBody>
            <a:bodyPr wrap="none" rtlCol="0">
              <a:spAutoFit/>
            </a:bodyPr>
            <a:lstStyle/>
            <a:p>
              <a:r>
                <a:rPr lang="en-AU" sz="2800"/>
                <a:t>Mr. </a:t>
              </a:r>
              <a:r>
                <a:rPr lang="en-AU" sz="2800" err="1"/>
                <a:t>Lockrey</a:t>
              </a:r>
              <a:endParaRPr lang="en-AU" sz="2800"/>
            </a:p>
          </p:txBody>
        </p:sp>
      </p:grpSp>
    </p:spTree>
    <p:extLst>
      <p:ext uri="{BB962C8B-B14F-4D97-AF65-F5344CB8AC3E}">
        <p14:creationId xmlns:p14="http://schemas.microsoft.com/office/powerpoint/2010/main" val="51830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45C2F8-2E24-F46B-AC7B-3070B381497A}"/>
              </a:ext>
            </a:extLst>
          </p:cNvPr>
          <p:cNvSpPr>
            <a:spLocks noGrp="1"/>
          </p:cNvSpPr>
          <p:nvPr>
            <p:ph type="title"/>
          </p:nvPr>
        </p:nvSpPr>
        <p:spPr>
          <a:xfrm>
            <a:off x="5065777" y="2214823"/>
            <a:ext cx="4689666" cy="1975104"/>
          </a:xfrm>
        </p:spPr>
        <p:txBody>
          <a:bodyPr/>
          <a:lstStyle/>
          <a:p>
            <a:pPr algn="ctr"/>
            <a:r>
              <a:rPr lang="en-US"/>
              <a:t>Thank you</a:t>
            </a:r>
          </a:p>
        </p:txBody>
      </p:sp>
      <p:sp>
        <p:nvSpPr>
          <p:cNvPr id="6" name="Text Placeholder 5">
            <a:extLst>
              <a:ext uri="{FF2B5EF4-FFF2-40B4-BE49-F238E27FC236}">
                <a16:creationId xmlns:a16="http://schemas.microsoft.com/office/drawing/2014/main" id="{7DA212DC-D3DD-DD6B-D644-0F7B9BA98E17}"/>
              </a:ext>
            </a:extLst>
          </p:cNvPr>
          <p:cNvSpPr>
            <a:spLocks noGrp="1"/>
          </p:cNvSpPr>
          <p:nvPr>
            <p:ph type="body" idx="1"/>
          </p:nvPr>
        </p:nvSpPr>
        <p:spPr>
          <a:xfrm>
            <a:off x="4690872" y="4278235"/>
            <a:ext cx="5064570" cy="1170432"/>
          </a:xfrm>
        </p:spPr>
        <p:txBody>
          <a:bodyPr>
            <a:normAutofit/>
          </a:bodyPr>
          <a:lstStyle/>
          <a:p>
            <a:r>
              <a:rPr lang="en-US"/>
              <a:t>For any further enquiries, please contact the school on (02) 9670 6700 and ask to speak with staff from the Mathematics Faculty.</a:t>
            </a:r>
          </a:p>
        </p:txBody>
      </p:sp>
      <p:sp>
        <p:nvSpPr>
          <p:cNvPr id="4" name="Oval 3">
            <a:hlinkClick r:id="rId3" action="ppaction://hlinksldjump"/>
            <a:extLst>
              <a:ext uri="{FF2B5EF4-FFF2-40B4-BE49-F238E27FC236}">
                <a16:creationId xmlns:a16="http://schemas.microsoft.com/office/drawing/2014/main" id="{DA393F83-DD45-79C9-2BDE-02210509422C}"/>
              </a:ext>
            </a:extLst>
          </p:cNvPr>
          <p:cNvSpPr/>
          <p:nvPr/>
        </p:nvSpPr>
        <p:spPr>
          <a:xfrm>
            <a:off x="10137913" y="4921855"/>
            <a:ext cx="1105231" cy="10416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END</a:t>
            </a:r>
          </a:p>
        </p:txBody>
      </p:sp>
    </p:spTree>
    <p:extLst>
      <p:ext uri="{BB962C8B-B14F-4D97-AF65-F5344CB8AC3E}">
        <p14:creationId xmlns:p14="http://schemas.microsoft.com/office/powerpoint/2010/main" val="3161219934"/>
      </p:ext>
    </p:extLst>
  </p:cSld>
  <p:clrMapOvr>
    <a:masterClrMapping/>
  </p:clrMapOvr>
</p:sld>
</file>

<file path=ppt/theme/theme1.xml><?xml version="1.0" encoding="utf-8"?>
<a:theme xmlns:a="http://schemas.openxmlformats.org/drawingml/2006/main" name="Office Theme">
  <a:themeElements>
    <a:clrScheme name="Custom 19">
      <a:dk1>
        <a:srgbClr val="231F20"/>
      </a:dk1>
      <a:lt1>
        <a:srgbClr val="FFFFFF"/>
      </a:lt1>
      <a:dk2>
        <a:srgbClr val="231F20"/>
      </a:dk2>
      <a:lt2>
        <a:srgbClr val="FDF9E2"/>
      </a:lt2>
      <a:accent1>
        <a:srgbClr val="FC2834"/>
      </a:accent1>
      <a:accent2>
        <a:srgbClr val="43AAC7"/>
      </a:accent2>
      <a:accent3>
        <a:srgbClr val="00AA59"/>
      </a:accent3>
      <a:accent4>
        <a:srgbClr val="FEA000"/>
      </a:accent4>
      <a:accent5>
        <a:srgbClr val="FDEE6B"/>
      </a:accent5>
      <a:accent6>
        <a:srgbClr val="3266A6"/>
      </a:accent6>
      <a:hlink>
        <a:srgbClr val="FC2734"/>
      </a:hlink>
      <a:folHlink>
        <a:srgbClr val="42AAC7"/>
      </a:folHlink>
    </a:clrScheme>
    <a:fontScheme name="Custom 26">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politan_Design_Win32_SW_v11" id="{D7435ACC-9DD3-4D5B-A984-7326EB7AF7CB}" vid="{7C01AFE1-C5EE-47B6-A71D-62A9F78E4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C094962A3543448F10C297C09B44E7" ma:contentTypeVersion="18" ma:contentTypeDescription="Create a new document." ma:contentTypeScope="" ma:versionID="c1e0ba3f1b6d9c923ad6b42f6513b719">
  <xsd:schema xmlns:xsd="http://www.w3.org/2001/XMLSchema" xmlns:xs="http://www.w3.org/2001/XMLSchema" xmlns:p="http://schemas.microsoft.com/office/2006/metadata/properties" xmlns:ns2="9af831f7-421f-4044-9ca9-1fe7eeffc760" xmlns:ns3="2252a552-c5a1-4a23-a5fb-791fa4daf229" targetNamespace="http://schemas.microsoft.com/office/2006/metadata/properties" ma:root="true" ma:fieldsID="546e6b28cf770427b4bfdbf69a2ab190" ns2:_="" ns3:_="">
    <xsd:import namespace="9af831f7-421f-4044-9ca9-1fe7eeffc760"/>
    <xsd:import namespace="2252a552-c5a1-4a23-a5fb-791fa4daf2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831f7-421f-4044-9ca9-1fe7eeffc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52a552-c5a1-4a23-a5fb-791fa4daf22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ec6b87-2093-42e5-b50c-32881e7b97af}" ma:internalName="TaxCatchAll" ma:showField="CatchAllData" ma:web="2252a552-c5a1-4a23-a5fb-791fa4daf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252a552-c5a1-4a23-a5fb-791fa4daf229" xsi:nil="true"/>
    <MediaServiceKeyPoints xmlns="9af831f7-421f-4044-9ca9-1fe7eeffc760" xsi:nil="true"/>
    <lcf76f155ced4ddcb4097134ff3c332f xmlns="9af831f7-421f-4044-9ca9-1fe7eeffc76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0D4E77-3770-4FCB-A780-449C87328652}">
  <ds:schemaRefs>
    <ds:schemaRef ds:uri="2252a552-c5a1-4a23-a5fb-791fa4daf229"/>
    <ds:schemaRef ds:uri="9af831f7-421f-4044-9ca9-1fe7eeffc7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65A588-1D2A-427C-AA32-A236D95C8F89}">
  <ds:schemaRefs>
    <ds:schemaRef ds:uri="2252a552-c5a1-4a23-a5fb-791fa4daf229"/>
    <ds:schemaRef ds:uri="230e9df3-be65-4c73-a93b-d1236ebd677e"/>
    <ds:schemaRef ds:uri="71af3243-3dd4-4a8d-8c0d-dd76da1f02a5"/>
    <ds:schemaRef ds:uri="9af831f7-421f-4044-9ca9-1fe7eeffc760"/>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83441F37-C10B-49C7-9131-D813AD6E948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Metropolitan design</Template>
  <TotalTime>0</TotalTime>
  <Words>2303</Words>
  <Application>Microsoft Office PowerPoint</Application>
  <PresentationFormat>Widescreen</PresentationFormat>
  <Paragraphs>277</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PublicSans</vt:lpstr>
      <vt:lpstr>Office Theme</vt:lpstr>
      <vt:lpstr>Preliminary Mathematics Courses</vt:lpstr>
      <vt:lpstr>Mathematics Courses</vt:lpstr>
      <vt:lpstr>Mathematics Advanced</vt:lpstr>
      <vt:lpstr>Mathematics Advanced</vt:lpstr>
      <vt:lpstr>Mathematics Advanced</vt:lpstr>
      <vt:lpstr>Mathematics Advanced</vt:lpstr>
      <vt:lpstr>Mathematics Advanced</vt:lpstr>
      <vt:lpstr>Mathematics Advanced</vt:lpstr>
      <vt:lpstr>Thank you</vt:lpstr>
      <vt:lpstr>Mathematics Standard</vt:lpstr>
      <vt:lpstr>Mathematics Standard</vt:lpstr>
      <vt:lpstr>Mathematics Standard</vt:lpstr>
      <vt:lpstr>Mathematics Standard</vt:lpstr>
      <vt:lpstr>Mathematics Standard</vt:lpstr>
      <vt:lpstr>Mathematics Standard</vt:lpstr>
      <vt:lpstr>Thank you</vt:lpstr>
      <vt:lpstr>Numeracy</vt:lpstr>
      <vt:lpstr>Numeracy</vt:lpstr>
      <vt:lpstr>Numeracy</vt:lpstr>
      <vt:lpstr>Numeracy</vt:lpstr>
      <vt:lpstr>Numeracy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Vai Rasmussen</dc:creator>
  <cp:lastModifiedBy>Vai Rasmussen</cp:lastModifiedBy>
  <cp:revision>1</cp:revision>
  <dcterms:created xsi:type="dcterms:W3CDTF">2025-03-27T00:30:00Z</dcterms:created>
  <dcterms:modified xsi:type="dcterms:W3CDTF">2025-03-28T04:19:19Z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2025-03-27T20:49:47Z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1d9a9152-56e6-4266-b9cf-082dce0dade0</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0x0101006AC094962A3543448F10C297C09B44E7</vt:lpwstr>
  </property>
  <property fmtid="{D5CDD505-2E9C-101B-9397-08002B2CF9AE}" pid="11" name="MediaServiceImageTags">
    <vt:lpwstr/>
  </property>
</Properties>
</file>