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11"/>
  </p:notesMasterIdLst>
  <p:sldIdLst>
    <p:sldId id="256" r:id="rId2"/>
    <p:sldId id="257" r:id="rId3"/>
    <p:sldId id="314" r:id="rId4"/>
    <p:sldId id="258" r:id="rId5"/>
    <p:sldId id="260" r:id="rId6"/>
    <p:sldId id="313" r:id="rId7"/>
    <p:sldId id="262" r:id="rId8"/>
    <p:sldId id="265" r:id="rId9"/>
    <p:sldId id="315" r:id="rId10"/>
  </p:sldIdLst>
  <p:sldSz cx="9144000" cy="5143500" type="screen16x9"/>
  <p:notesSz cx="6858000" cy="9144000"/>
  <p:embeddedFontLst>
    <p:embeddedFont>
      <p:font typeface="Arimo" panose="020B0604020202020204" charset="0"/>
      <p:regular r:id="rId12"/>
      <p:bold r:id="rId13"/>
      <p:italic r:id="rId14"/>
      <p:boldItalic r:id="rId15"/>
    </p:embeddedFont>
    <p:embeddedFont>
      <p:font typeface="Barlow Condensed Black" panose="00000A06000000000000" pitchFamily="2" charset="0"/>
      <p:bold r:id="rId16"/>
      <p:boldItalic r:id="rId17"/>
    </p:embeddedFont>
    <p:embeddedFont>
      <p:font typeface="Roboto Condensed Light" panose="02000000000000000000" pitchFamily="2" charset="0"/>
      <p:regular r:id="rId18"/>
      <p: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1A148C-52CD-4A72-AB59-937A5B487250}">
  <a:tblStyle styleId="{F51A148C-52CD-4A72-AB59-937A5B48725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52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6" name="Google Shape;9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7" name="Google Shape;91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2" name="Google Shape;9192;gf77d48d11c_0_1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93" name="Google Shape;9193;gf77d48d11c_0_15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Google Shape;9219;g10033d5e8d1_1_118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20" name="Google Shape;9220;g10033d5e8d1_1_118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3" name="Google Shape;9323;gf77d48d11c_0_2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24" name="Google Shape;9324;gf77d48d11c_0_2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5" name="Google Shape;9445;g10033d5e8d1_1_3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46" name="Google Shape;9446;g10033d5e8d1_1_3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1" name="Google Shape;9611;gf77d48d11c_0_30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2" name="Google Shape;9612;gf77d48d11c_0_30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45">
          <a:extLst>
            <a:ext uri="{FF2B5EF4-FFF2-40B4-BE49-F238E27FC236}">
              <a16:creationId xmlns:a16="http://schemas.microsoft.com/office/drawing/2014/main" id="{D3B2D14C-4A04-B2BD-A587-81BF5CC6AD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6" name="Google Shape;9146;p:notes">
            <a:extLst>
              <a:ext uri="{FF2B5EF4-FFF2-40B4-BE49-F238E27FC236}">
                <a16:creationId xmlns:a16="http://schemas.microsoft.com/office/drawing/2014/main" id="{F5269DF7-36EB-984A-5F47-9E73941E4A4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7" name="Google Shape;9147;p:notes">
            <a:extLst>
              <a:ext uri="{FF2B5EF4-FFF2-40B4-BE49-F238E27FC236}">
                <a16:creationId xmlns:a16="http://schemas.microsoft.com/office/drawing/2014/main" id="{97D27B53-A0E4-7C1E-3344-B833877EBE7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5939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94500" y="90000"/>
            <a:ext cx="8955000" cy="4968300"/>
            <a:chOff x="94500" y="90000"/>
            <a:chExt cx="8955000" cy="4968300"/>
          </a:xfrm>
        </p:grpSpPr>
        <p:sp>
          <p:nvSpPr>
            <p:cNvPr id="10" name="Google Shape;10;p2"/>
            <p:cNvSpPr/>
            <p:nvPr/>
          </p:nvSpPr>
          <p:spPr>
            <a:xfrm>
              <a:off x="94500" y="90000"/>
              <a:ext cx="8955000" cy="4968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11;p2"/>
            <p:cNvGrpSpPr/>
            <p:nvPr/>
          </p:nvGrpSpPr>
          <p:grpSpPr>
            <a:xfrm>
              <a:off x="194963" y="180988"/>
              <a:ext cx="8754063" cy="4759350"/>
              <a:chOff x="118825" y="201500"/>
              <a:chExt cx="8754063" cy="4759350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430100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1052713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1675327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2297940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2920554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543167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4165781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4788394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5411008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6033621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6656235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7278848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7901462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524075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741413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1364026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1986639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609253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3231866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3854480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4477093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5099707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5722320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6344934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6967547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7590161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8212774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8835388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118825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8212750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430100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1052713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1675327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2297940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2920554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3543167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4165781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4788394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5411008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6033621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6656235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7278848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7901462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8524075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741413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1364026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1986639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2609253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3231866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3854480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4477093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5099707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5722320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6344934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6967547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7590161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8212774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8835388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118825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8212750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430100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1052713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1675327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2297940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2920554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3543167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4165781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4788394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5411008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6033621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6656235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7278848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7901462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8524075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741413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1364026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1986639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2609253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3231866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3854480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4477093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5099707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5722320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6344934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6967547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7590161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8212774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8835388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118825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8212750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430100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1052713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1675327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2297940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2920554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3543167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4165781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4788394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5411008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6033621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6656235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7278848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7901462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8524075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741413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1364026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1986639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2609253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3231866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3854480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4477093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5099707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5722320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6344934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6967547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7590161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8212774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8835388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118825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8212750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430100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1052713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1675327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2297940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2920554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3543167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4165781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4788394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5411008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6033621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6656235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7278848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7901462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8524075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741413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1364026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1986639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2609253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3231866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3854480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2"/>
              <p:cNvSpPr/>
              <p:nvPr/>
            </p:nvSpPr>
            <p:spPr>
              <a:xfrm>
                <a:off x="4477093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5099707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5722320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2"/>
              <p:cNvSpPr/>
              <p:nvPr/>
            </p:nvSpPr>
            <p:spPr>
              <a:xfrm>
                <a:off x="6344934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6967547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7590161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8212774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8835388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118825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>
                <a:off x="8212750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>
                <a:off x="430100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1052713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>
                <a:off x="1675327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2297940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2920554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3543167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4165781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4788394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5411008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6033621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6656235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7278848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7901462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8524075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741413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>
                <a:off x="1364026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>
                <a:off x="1986639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2"/>
              <p:cNvSpPr/>
              <p:nvPr/>
            </p:nvSpPr>
            <p:spPr>
              <a:xfrm>
                <a:off x="2609253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>
                <a:off x="3231866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3854480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4477093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5099707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5722320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6344934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2"/>
              <p:cNvSpPr/>
              <p:nvPr/>
            </p:nvSpPr>
            <p:spPr>
              <a:xfrm>
                <a:off x="6967547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2"/>
              <p:cNvSpPr/>
              <p:nvPr/>
            </p:nvSpPr>
            <p:spPr>
              <a:xfrm>
                <a:off x="7590161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8212774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8835388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118825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8212750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>
                <a:off x="430100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1052713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1675327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2297940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2920554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3543167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4165781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4788394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5411008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6033621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"/>
              <p:cNvSpPr/>
              <p:nvPr/>
            </p:nvSpPr>
            <p:spPr>
              <a:xfrm>
                <a:off x="6656235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"/>
              <p:cNvSpPr/>
              <p:nvPr/>
            </p:nvSpPr>
            <p:spPr>
              <a:xfrm>
                <a:off x="7278848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"/>
              <p:cNvSpPr/>
              <p:nvPr/>
            </p:nvSpPr>
            <p:spPr>
              <a:xfrm>
                <a:off x="7901462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"/>
              <p:cNvSpPr/>
              <p:nvPr/>
            </p:nvSpPr>
            <p:spPr>
              <a:xfrm>
                <a:off x="8524075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2"/>
              <p:cNvSpPr/>
              <p:nvPr/>
            </p:nvSpPr>
            <p:spPr>
              <a:xfrm>
                <a:off x="741413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>
                <a:off x="1364026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1986639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>
                <a:off x="2609253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>
                <a:off x="3231866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2"/>
              <p:cNvSpPr/>
              <p:nvPr/>
            </p:nvSpPr>
            <p:spPr>
              <a:xfrm>
                <a:off x="3854480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4477093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5099707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5722320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6344934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6967547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>
                <a:off x="7590161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>
                <a:off x="8212774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8835388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>
                <a:off x="118825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"/>
              <p:cNvSpPr/>
              <p:nvPr/>
            </p:nvSpPr>
            <p:spPr>
              <a:xfrm>
                <a:off x="8212750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>
                <a:off x="430100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>
                <a:off x="1052713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1675327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2297940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2920554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3543167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4165781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4788394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>
                <a:off x="5411008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>
                <a:off x="6033621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"/>
              <p:cNvSpPr/>
              <p:nvPr/>
            </p:nvSpPr>
            <p:spPr>
              <a:xfrm>
                <a:off x="6656235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>
                <a:off x="7278848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7901462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"/>
              <p:cNvSpPr/>
              <p:nvPr/>
            </p:nvSpPr>
            <p:spPr>
              <a:xfrm>
                <a:off x="8524075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2"/>
              <p:cNvSpPr/>
              <p:nvPr/>
            </p:nvSpPr>
            <p:spPr>
              <a:xfrm>
                <a:off x="741413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2"/>
              <p:cNvSpPr/>
              <p:nvPr/>
            </p:nvSpPr>
            <p:spPr>
              <a:xfrm>
                <a:off x="1364026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2"/>
              <p:cNvSpPr/>
              <p:nvPr/>
            </p:nvSpPr>
            <p:spPr>
              <a:xfrm>
                <a:off x="1986639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2"/>
              <p:cNvSpPr/>
              <p:nvPr/>
            </p:nvSpPr>
            <p:spPr>
              <a:xfrm>
                <a:off x="2609253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2"/>
              <p:cNvSpPr/>
              <p:nvPr/>
            </p:nvSpPr>
            <p:spPr>
              <a:xfrm>
                <a:off x="3231866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3854480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4477093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5099707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5722320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6344934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6967547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7590161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8212774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8835388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118825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8212750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430100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1052713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2"/>
              <p:cNvSpPr/>
              <p:nvPr/>
            </p:nvSpPr>
            <p:spPr>
              <a:xfrm>
                <a:off x="1675327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2"/>
              <p:cNvSpPr/>
              <p:nvPr/>
            </p:nvSpPr>
            <p:spPr>
              <a:xfrm>
                <a:off x="2297940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2"/>
              <p:cNvSpPr/>
              <p:nvPr/>
            </p:nvSpPr>
            <p:spPr>
              <a:xfrm>
                <a:off x="2920554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2"/>
              <p:cNvSpPr/>
              <p:nvPr/>
            </p:nvSpPr>
            <p:spPr>
              <a:xfrm>
                <a:off x="3543167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>
                <a:off x="4165781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4788394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5411008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2"/>
              <p:cNvSpPr/>
              <p:nvPr/>
            </p:nvSpPr>
            <p:spPr>
              <a:xfrm>
                <a:off x="6033621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2"/>
              <p:cNvSpPr/>
              <p:nvPr/>
            </p:nvSpPr>
            <p:spPr>
              <a:xfrm>
                <a:off x="6656235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2"/>
              <p:cNvSpPr/>
              <p:nvPr/>
            </p:nvSpPr>
            <p:spPr>
              <a:xfrm>
                <a:off x="7278848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2"/>
              <p:cNvSpPr/>
              <p:nvPr/>
            </p:nvSpPr>
            <p:spPr>
              <a:xfrm>
                <a:off x="7901462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2"/>
              <p:cNvSpPr/>
              <p:nvPr/>
            </p:nvSpPr>
            <p:spPr>
              <a:xfrm>
                <a:off x="8524075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2"/>
              <p:cNvSpPr/>
              <p:nvPr/>
            </p:nvSpPr>
            <p:spPr>
              <a:xfrm>
                <a:off x="741413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2"/>
              <p:cNvSpPr/>
              <p:nvPr/>
            </p:nvSpPr>
            <p:spPr>
              <a:xfrm>
                <a:off x="1364026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2"/>
              <p:cNvSpPr/>
              <p:nvPr/>
            </p:nvSpPr>
            <p:spPr>
              <a:xfrm>
                <a:off x="1986639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2"/>
              <p:cNvSpPr/>
              <p:nvPr/>
            </p:nvSpPr>
            <p:spPr>
              <a:xfrm>
                <a:off x="2609253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2"/>
              <p:cNvSpPr/>
              <p:nvPr/>
            </p:nvSpPr>
            <p:spPr>
              <a:xfrm>
                <a:off x="3231866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2"/>
              <p:cNvSpPr/>
              <p:nvPr/>
            </p:nvSpPr>
            <p:spPr>
              <a:xfrm>
                <a:off x="3854480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2"/>
              <p:cNvSpPr/>
              <p:nvPr/>
            </p:nvSpPr>
            <p:spPr>
              <a:xfrm>
                <a:off x="4477093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2"/>
              <p:cNvSpPr/>
              <p:nvPr/>
            </p:nvSpPr>
            <p:spPr>
              <a:xfrm>
                <a:off x="5099707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2"/>
              <p:cNvSpPr/>
              <p:nvPr/>
            </p:nvSpPr>
            <p:spPr>
              <a:xfrm>
                <a:off x="5722320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2"/>
              <p:cNvSpPr/>
              <p:nvPr/>
            </p:nvSpPr>
            <p:spPr>
              <a:xfrm>
                <a:off x="6344934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2"/>
              <p:cNvSpPr/>
              <p:nvPr/>
            </p:nvSpPr>
            <p:spPr>
              <a:xfrm>
                <a:off x="6967547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2"/>
              <p:cNvSpPr/>
              <p:nvPr/>
            </p:nvSpPr>
            <p:spPr>
              <a:xfrm>
                <a:off x="7590161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2"/>
              <p:cNvSpPr/>
              <p:nvPr/>
            </p:nvSpPr>
            <p:spPr>
              <a:xfrm>
                <a:off x="8212774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2"/>
              <p:cNvSpPr/>
              <p:nvPr/>
            </p:nvSpPr>
            <p:spPr>
              <a:xfrm>
                <a:off x="8835388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2"/>
              <p:cNvSpPr/>
              <p:nvPr/>
            </p:nvSpPr>
            <p:spPr>
              <a:xfrm>
                <a:off x="118825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2"/>
              <p:cNvSpPr/>
              <p:nvPr/>
            </p:nvSpPr>
            <p:spPr>
              <a:xfrm>
                <a:off x="8212750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2"/>
              <p:cNvSpPr/>
              <p:nvPr/>
            </p:nvSpPr>
            <p:spPr>
              <a:xfrm>
                <a:off x="430100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>
                <a:off x="1052713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1675327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2"/>
              <p:cNvSpPr/>
              <p:nvPr/>
            </p:nvSpPr>
            <p:spPr>
              <a:xfrm>
                <a:off x="2297940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2"/>
              <p:cNvSpPr/>
              <p:nvPr/>
            </p:nvSpPr>
            <p:spPr>
              <a:xfrm>
                <a:off x="2920554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2"/>
              <p:cNvSpPr/>
              <p:nvPr/>
            </p:nvSpPr>
            <p:spPr>
              <a:xfrm>
                <a:off x="3543167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4165781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4788394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5411008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6033621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6656235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7278848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7901462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8524075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741413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1364026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"/>
              <p:cNvSpPr/>
              <p:nvPr/>
            </p:nvSpPr>
            <p:spPr>
              <a:xfrm>
                <a:off x="1986639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>
                <a:off x="2609253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"/>
              <p:cNvSpPr/>
              <p:nvPr/>
            </p:nvSpPr>
            <p:spPr>
              <a:xfrm>
                <a:off x="3231866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"/>
              <p:cNvSpPr/>
              <p:nvPr/>
            </p:nvSpPr>
            <p:spPr>
              <a:xfrm>
                <a:off x="3854480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"/>
              <p:cNvSpPr/>
              <p:nvPr/>
            </p:nvSpPr>
            <p:spPr>
              <a:xfrm>
                <a:off x="4477093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5099707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5722320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6344934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6967547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7590161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8212774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8835388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118825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8212750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741413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1364026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1986639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2609253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3231866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2"/>
              <p:cNvSpPr/>
              <p:nvPr/>
            </p:nvSpPr>
            <p:spPr>
              <a:xfrm>
                <a:off x="3854480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2"/>
              <p:cNvSpPr/>
              <p:nvPr/>
            </p:nvSpPr>
            <p:spPr>
              <a:xfrm>
                <a:off x="4477093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2"/>
              <p:cNvSpPr/>
              <p:nvPr/>
            </p:nvSpPr>
            <p:spPr>
              <a:xfrm>
                <a:off x="5099707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2"/>
              <p:cNvSpPr/>
              <p:nvPr/>
            </p:nvSpPr>
            <p:spPr>
              <a:xfrm>
                <a:off x="5722320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2"/>
              <p:cNvSpPr/>
              <p:nvPr/>
            </p:nvSpPr>
            <p:spPr>
              <a:xfrm>
                <a:off x="6344934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2"/>
              <p:cNvSpPr/>
              <p:nvPr/>
            </p:nvSpPr>
            <p:spPr>
              <a:xfrm>
                <a:off x="6967547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2"/>
              <p:cNvSpPr/>
              <p:nvPr/>
            </p:nvSpPr>
            <p:spPr>
              <a:xfrm>
                <a:off x="7590161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2"/>
              <p:cNvSpPr/>
              <p:nvPr/>
            </p:nvSpPr>
            <p:spPr>
              <a:xfrm>
                <a:off x="8212774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2"/>
              <p:cNvSpPr/>
              <p:nvPr/>
            </p:nvSpPr>
            <p:spPr>
              <a:xfrm>
                <a:off x="8835388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2"/>
              <p:cNvSpPr/>
              <p:nvPr/>
            </p:nvSpPr>
            <p:spPr>
              <a:xfrm>
                <a:off x="118825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2"/>
              <p:cNvSpPr/>
              <p:nvPr/>
            </p:nvSpPr>
            <p:spPr>
              <a:xfrm>
                <a:off x="8212750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2"/>
              <p:cNvSpPr/>
              <p:nvPr/>
            </p:nvSpPr>
            <p:spPr>
              <a:xfrm>
                <a:off x="430100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2"/>
              <p:cNvSpPr/>
              <p:nvPr/>
            </p:nvSpPr>
            <p:spPr>
              <a:xfrm>
                <a:off x="1052713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2"/>
              <p:cNvSpPr/>
              <p:nvPr/>
            </p:nvSpPr>
            <p:spPr>
              <a:xfrm>
                <a:off x="1675327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2"/>
              <p:cNvSpPr/>
              <p:nvPr/>
            </p:nvSpPr>
            <p:spPr>
              <a:xfrm>
                <a:off x="2297940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2"/>
              <p:cNvSpPr/>
              <p:nvPr/>
            </p:nvSpPr>
            <p:spPr>
              <a:xfrm>
                <a:off x="2920554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2"/>
              <p:cNvSpPr/>
              <p:nvPr/>
            </p:nvSpPr>
            <p:spPr>
              <a:xfrm>
                <a:off x="3543167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2"/>
              <p:cNvSpPr/>
              <p:nvPr/>
            </p:nvSpPr>
            <p:spPr>
              <a:xfrm>
                <a:off x="4165781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2"/>
              <p:cNvSpPr/>
              <p:nvPr/>
            </p:nvSpPr>
            <p:spPr>
              <a:xfrm>
                <a:off x="4788394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2"/>
              <p:cNvSpPr/>
              <p:nvPr/>
            </p:nvSpPr>
            <p:spPr>
              <a:xfrm>
                <a:off x="5411008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2"/>
              <p:cNvSpPr/>
              <p:nvPr/>
            </p:nvSpPr>
            <p:spPr>
              <a:xfrm>
                <a:off x="6033621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2"/>
              <p:cNvSpPr/>
              <p:nvPr/>
            </p:nvSpPr>
            <p:spPr>
              <a:xfrm>
                <a:off x="6656235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2"/>
              <p:cNvSpPr/>
              <p:nvPr/>
            </p:nvSpPr>
            <p:spPr>
              <a:xfrm>
                <a:off x="7278848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2"/>
              <p:cNvSpPr/>
              <p:nvPr/>
            </p:nvSpPr>
            <p:spPr>
              <a:xfrm>
                <a:off x="7901462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2"/>
              <p:cNvSpPr/>
              <p:nvPr/>
            </p:nvSpPr>
            <p:spPr>
              <a:xfrm>
                <a:off x="8524075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42" name="Google Shape;342;p2"/>
          <p:cNvSpPr txBox="1">
            <a:spLocks noGrp="1"/>
          </p:cNvSpPr>
          <p:nvPr>
            <p:ph type="ctrTitle"/>
          </p:nvPr>
        </p:nvSpPr>
        <p:spPr>
          <a:xfrm>
            <a:off x="1535850" y="2880164"/>
            <a:ext cx="6072300" cy="5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700">
                <a:latin typeface="Barlow Condensed Black"/>
                <a:ea typeface="Barlow Condensed Black"/>
                <a:cs typeface="Barlow Condensed Black"/>
                <a:sym typeface="Barlow Condensed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43" name="Google Shape;343;p2"/>
          <p:cNvSpPr txBox="1">
            <a:spLocks noGrp="1"/>
          </p:cNvSpPr>
          <p:nvPr>
            <p:ph type="subTitle" idx="1"/>
          </p:nvPr>
        </p:nvSpPr>
        <p:spPr>
          <a:xfrm>
            <a:off x="2159250" y="3599678"/>
            <a:ext cx="4825500" cy="351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264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2" name="Google Shape;682;p4"/>
          <p:cNvGrpSpPr/>
          <p:nvPr/>
        </p:nvGrpSpPr>
        <p:grpSpPr>
          <a:xfrm>
            <a:off x="94500" y="90000"/>
            <a:ext cx="8955000" cy="4968300"/>
            <a:chOff x="94500" y="90000"/>
            <a:chExt cx="8955000" cy="4968300"/>
          </a:xfrm>
        </p:grpSpPr>
        <p:sp>
          <p:nvSpPr>
            <p:cNvPr id="683" name="Google Shape;683;p4"/>
            <p:cNvSpPr/>
            <p:nvPr/>
          </p:nvSpPr>
          <p:spPr>
            <a:xfrm>
              <a:off x="94500" y="90000"/>
              <a:ext cx="8955000" cy="4968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4" name="Google Shape;684;p4"/>
            <p:cNvGrpSpPr/>
            <p:nvPr/>
          </p:nvGrpSpPr>
          <p:grpSpPr>
            <a:xfrm>
              <a:off x="194963" y="180988"/>
              <a:ext cx="8754063" cy="4759350"/>
              <a:chOff x="118825" y="201500"/>
              <a:chExt cx="8754063" cy="4759350"/>
            </a:xfrm>
          </p:grpSpPr>
          <p:sp>
            <p:nvSpPr>
              <p:cNvPr id="685" name="Google Shape;685;p4"/>
              <p:cNvSpPr/>
              <p:nvPr/>
            </p:nvSpPr>
            <p:spPr>
              <a:xfrm>
                <a:off x="430100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4"/>
              <p:cNvSpPr/>
              <p:nvPr/>
            </p:nvSpPr>
            <p:spPr>
              <a:xfrm>
                <a:off x="1052713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4"/>
              <p:cNvSpPr/>
              <p:nvPr/>
            </p:nvSpPr>
            <p:spPr>
              <a:xfrm>
                <a:off x="1675327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4"/>
              <p:cNvSpPr/>
              <p:nvPr/>
            </p:nvSpPr>
            <p:spPr>
              <a:xfrm>
                <a:off x="2297940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4"/>
              <p:cNvSpPr/>
              <p:nvPr/>
            </p:nvSpPr>
            <p:spPr>
              <a:xfrm>
                <a:off x="2920554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4"/>
              <p:cNvSpPr/>
              <p:nvPr/>
            </p:nvSpPr>
            <p:spPr>
              <a:xfrm>
                <a:off x="3543167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4"/>
              <p:cNvSpPr/>
              <p:nvPr/>
            </p:nvSpPr>
            <p:spPr>
              <a:xfrm>
                <a:off x="4165781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4"/>
              <p:cNvSpPr/>
              <p:nvPr/>
            </p:nvSpPr>
            <p:spPr>
              <a:xfrm>
                <a:off x="4788394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4"/>
              <p:cNvSpPr/>
              <p:nvPr/>
            </p:nvSpPr>
            <p:spPr>
              <a:xfrm>
                <a:off x="5411008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4"/>
              <p:cNvSpPr/>
              <p:nvPr/>
            </p:nvSpPr>
            <p:spPr>
              <a:xfrm>
                <a:off x="6033621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4"/>
              <p:cNvSpPr/>
              <p:nvPr/>
            </p:nvSpPr>
            <p:spPr>
              <a:xfrm>
                <a:off x="6656235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4"/>
              <p:cNvSpPr/>
              <p:nvPr/>
            </p:nvSpPr>
            <p:spPr>
              <a:xfrm>
                <a:off x="7278848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4"/>
              <p:cNvSpPr/>
              <p:nvPr/>
            </p:nvSpPr>
            <p:spPr>
              <a:xfrm>
                <a:off x="7901462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4"/>
              <p:cNvSpPr/>
              <p:nvPr/>
            </p:nvSpPr>
            <p:spPr>
              <a:xfrm>
                <a:off x="8524075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4"/>
              <p:cNvSpPr/>
              <p:nvPr/>
            </p:nvSpPr>
            <p:spPr>
              <a:xfrm>
                <a:off x="741413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4"/>
              <p:cNvSpPr/>
              <p:nvPr/>
            </p:nvSpPr>
            <p:spPr>
              <a:xfrm>
                <a:off x="1364026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4"/>
              <p:cNvSpPr/>
              <p:nvPr/>
            </p:nvSpPr>
            <p:spPr>
              <a:xfrm>
                <a:off x="1986639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4"/>
              <p:cNvSpPr/>
              <p:nvPr/>
            </p:nvSpPr>
            <p:spPr>
              <a:xfrm>
                <a:off x="2609253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4"/>
              <p:cNvSpPr/>
              <p:nvPr/>
            </p:nvSpPr>
            <p:spPr>
              <a:xfrm>
                <a:off x="3231866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4"/>
              <p:cNvSpPr/>
              <p:nvPr/>
            </p:nvSpPr>
            <p:spPr>
              <a:xfrm>
                <a:off x="3854480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4"/>
              <p:cNvSpPr/>
              <p:nvPr/>
            </p:nvSpPr>
            <p:spPr>
              <a:xfrm>
                <a:off x="4477093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4"/>
              <p:cNvSpPr/>
              <p:nvPr/>
            </p:nvSpPr>
            <p:spPr>
              <a:xfrm>
                <a:off x="5099707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4"/>
              <p:cNvSpPr/>
              <p:nvPr/>
            </p:nvSpPr>
            <p:spPr>
              <a:xfrm>
                <a:off x="5722320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4"/>
              <p:cNvSpPr/>
              <p:nvPr/>
            </p:nvSpPr>
            <p:spPr>
              <a:xfrm>
                <a:off x="6344934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4"/>
              <p:cNvSpPr/>
              <p:nvPr/>
            </p:nvSpPr>
            <p:spPr>
              <a:xfrm>
                <a:off x="6967547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4"/>
              <p:cNvSpPr/>
              <p:nvPr/>
            </p:nvSpPr>
            <p:spPr>
              <a:xfrm>
                <a:off x="7590161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4"/>
              <p:cNvSpPr/>
              <p:nvPr/>
            </p:nvSpPr>
            <p:spPr>
              <a:xfrm>
                <a:off x="8212774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4"/>
              <p:cNvSpPr/>
              <p:nvPr/>
            </p:nvSpPr>
            <p:spPr>
              <a:xfrm>
                <a:off x="8835388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4"/>
              <p:cNvSpPr/>
              <p:nvPr/>
            </p:nvSpPr>
            <p:spPr>
              <a:xfrm>
                <a:off x="118825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4"/>
              <p:cNvSpPr/>
              <p:nvPr/>
            </p:nvSpPr>
            <p:spPr>
              <a:xfrm>
                <a:off x="8212750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4"/>
              <p:cNvSpPr/>
              <p:nvPr/>
            </p:nvSpPr>
            <p:spPr>
              <a:xfrm>
                <a:off x="430100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4"/>
              <p:cNvSpPr/>
              <p:nvPr/>
            </p:nvSpPr>
            <p:spPr>
              <a:xfrm>
                <a:off x="1052713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4"/>
              <p:cNvSpPr/>
              <p:nvPr/>
            </p:nvSpPr>
            <p:spPr>
              <a:xfrm>
                <a:off x="1675327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4"/>
              <p:cNvSpPr/>
              <p:nvPr/>
            </p:nvSpPr>
            <p:spPr>
              <a:xfrm>
                <a:off x="2297940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4"/>
              <p:cNvSpPr/>
              <p:nvPr/>
            </p:nvSpPr>
            <p:spPr>
              <a:xfrm>
                <a:off x="2920554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4"/>
              <p:cNvSpPr/>
              <p:nvPr/>
            </p:nvSpPr>
            <p:spPr>
              <a:xfrm>
                <a:off x="3543167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4"/>
              <p:cNvSpPr/>
              <p:nvPr/>
            </p:nvSpPr>
            <p:spPr>
              <a:xfrm>
                <a:off x="4165781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4"/>
              <p:cNvSpPr/>
              <p:nvPr/>
            </p:nvSpPr>
            <p:spPr>
              <a:xfrm>
                <a:off x="4788394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4"/>
              <p:cNvSpPr/>
              <p:nvPr/>
            </p:nvSpPr>
            <p:spPr>
              <a:xfrm>
                <a:off x="5411008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4"/>
              <p:cNvSpPr/>
              <p:nvPr/>
            </p:nvSpPr>
            <p:spPr>
              <a:xfrm>
                <a:off x="6033621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4"/>
              <p:cNvSpPr/>
              <p:nvPr/>
            </p:nvSpPr>
            <p:spPr>
              <a:xfrm>
                <a:off x="6656235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4"/>
              <p:cNvSpPr/>
              <p:nvPr/>
            </p:nvSpPr>
            <p:spPr>
              <a:xfrm>
                <a:off x="7278848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4"/>
              <p:cNvSpPr/>
              <p:nvPr/>
            </p:nvSpPr>
            <p:spPr>
              <a:xfrm>
                <a:off x="7901462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4"/>
              <p:cNvSpPr/>
              <p:nvPr/>
            </p:nvSpPr>
            <p:spPr>
              <a:xfrm>
                <a:off x="8524075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4"/>
              <p:cNvSpPr/>
              <p:nvPr/>
            </p:nvSpPr>
            <p:spPr>
              <a:xfrm>
                <a:off x="741413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4"/>
              <p:cNvSpPr/>
              <p:nvPr/>
            </p:nvSpPr>
            <p:spPr>
              <a:xfrm>
                <a:off x="1364026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4"/>
              <p:cNvSpPr/>
              <p:nvPr/>
            </p:nvSpPr>
            <p:spPr>
              <a:xfrm>
                <a:off x="1986639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4"/>
              <p:cNvSpPr/>
              <p:nvPr/>
            </p:nvSpPr>
            <p:spPr>
              <a:xfrm>
                <a:off x="2609253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4"/>
              <p:cNvSpPr/>
              <p:nvPr/>
            </p:nvSpPr>
            <p:spPr>
              <a:xfrm>
                <a:off x="3231866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4"/>
              <p:cNvSpPr/>
              <p:nvPr/>
            </p:nvSpPr>
            <p:spPr>
              <a:xfrm>
                <a:off x="3854480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4"/>
              <p:cNvSpPr/>
              <p:nvPr/>
            </p:nvSpPr>
            <p:spPr>
              <a:xfrm>
                <a:off x="4477093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4"/>
              <p:cNvSpPr/>
              <p:nvPr/>
            </p:nvSpPr>
            <p:spPr>
              <a:xfrm>
                <a:off x="5099707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4"/>
              <p:cNvSpPr/>
              <p:nvPr/>
            </p:nvSpPr>
            <p:spPr>
              <a:xfrm>
                <a:off x="5722320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4"/>
              <p:cNvSpPr/>
              <p:nvPr/>
            </p:nvSpPr>
            <p:spPr>
              <a:xfrm>
                <a:off x="6344934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4"/>
              <p:cNvSpPr/>
              <p:nvPr/>
            </p:nvSpPr>
            <p:spPr>
              <a:xfrm>
                <a:off x="6967547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4"/>
              <p:cNvSpPr/>
              <p:nvPr/>
            </p:nvSpPr>
            <p:spPr>
              <a:xfrm>
                <a:off x="7590161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4"/>
              <p:cNvSpPr/>
              <p:nvPr/>
            </p:nvSpPr>
            <p:spPr>
              <a:xfrm>
                <a:off x="8212774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4"/>
              <p:cNvSpPr/>
              <p:nvPr/>
            </p:nvSpPr>
            <p:spPr>
              <a:xfrm>
                <a:off x="8835388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4"/>
              <p:cNvSpPr/>
              <p:nvPr/>
            </p:nvSpPr>
            <p:spPr>
              <a:xfrm>
                <a:off x="118825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4"/>
              <p:cNvSpPr/>
              <p:nvPr/>
            </p:nvSpPr>
            <p:spPr>
              <a:xfrm>
                <a:off x="8212750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4"/>
              <p:cNvSpPr/>
              <p:nvPr/>
            </p:nvSpPr>
            <p:spPr>
              <a:xfrm>
                <a:off x="430100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4"/>
              <p:cNvSpPr/>
              <p:nvPr/>
            </p:nvSpPr>
            <p:spPr>
              <a:xfrm>
                <a:off x="1052713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4"/>
              <p:cNvSpPr/>
              <p:nvPr/>
            </p:nvSpPr>
            <p:spPr>
              <a:xfrm>
                <a:off x="1675327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4"/>
              <p:cNvSpPr/>
              <p:nvPr/>
            </p:nvSpPr>
            <p:spPr>
              <a:xfrm>
                <a:off x="2297940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4"/>
              <p:cNvSpPr/>
              <p:nvPr/>
            </p:nvSpPr>
            <p:spPr>
              <a:xfrm>
                <a:off x="2920554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4"/>
              <p:cNvSpPr/>
              <p:nvPr/>
            </p:nvSpPr>
            <p:spPr>
              <a:xfrm>
                <a:off x="3543167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4"/>
              <p:cNvSpPr/>
              <p:nvPr/>
            </p:nvSpPr>
            <p:spPr>
              <a:xfrm>
                <a:off x="4165781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4"/>
              <p:cNvSpPr/>
              <p:nvPr/>
            </p:nvSpPr>
            <p:spPr>
              <a:xfrm>
                <a:off x="4788394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4"/>
              <p:cNvSpPr/>
              <p:nvPr/>
            </p:nvSpPr>
            <p:spPr>
              <a:xfrm>
                <a:off x="5411008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4"/>
              <p:cNvSpPr/>
              <p:nvPr/>
            </p:nvSpPr>
            <p:spPr>
              <a:xfrm>
                <a:off x="6033621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4"/>
              <p:cNvSpPr/>
              <p:nvPr/>
            </p:nvSpPr>
            <p:spPr>
              <a:xfrm>
                <a:off x="6656235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4"/>
              <p:cNvSpPr/>
              <p:nvPr/>
            </p:nvSpPr>
            <p:spPr>
              <a:xfrm>
                <a:off x="7278848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4"/>
              <p:cNvSpPr/>
              <p:nvPr/>
            </p:nvSpPr>
            <p:spPr>
              <a:xfrm>
                <a:off x="7901462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4"/>
              <p:cNvSpPr/>
              <p:nvPr/>
            </p:nvSpPr>
            <p:spPr>
              <a:xfrm>
                <a:off x="8524075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4"/>
              <p:cNvSpPr/>
              <p:nvPr/>
            </p:nvSpPr>
            <p:spPr>
              <a:xfrm>
                <a:off x="741413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4"/>
              <p:cNvSpPr/>
              <p:nvPr/>
            </p:nvSpPr>
            <p:spPr>
              <a:xfrm>
                <a:off x="1364026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4"/>
              <p:cNvSpPr/>
              <p:nvPr/>
            </p:nvSpPr>
            <p:spPr>
              <a:xfrm>
                <a:off x="1986639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4"/>
              <p:cNvSpPr/>
              <p:nvPr/>
            </p:nvSpPr>
            <p:spPr>
              <a:xfrm>
                <a:off x="2609253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4"/>
              <p:cNvSpPr/>
              <p:nvPr/>
            </p:nvSpPr>
            <p:spPr>
              <a:xfrm>
                <a:off x="3231866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4"/>
              <p:cNvSpPr/>
              <p:nvPr/>
            </p:nvSpPr>
            <p:spPr>
              <a:xfrm>
                <a:off x="3854480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4"/>
              <p:cNvSpPr/>
              <p:nvPr/>
            </p:nvSpPr>
            <p:spPr>
              <a:xfrm>
                <a:off x="4477093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4"/>
              <p:cNvSpPr/>
              <p:nvPr/>
            </p:nvSpPr>
            <p:spPr>
              <a:xfrm>
                <a:off x="5099707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4"/>
              <p:cNvSpPr/>
              <p:nvPr/>
            </p:nvSpPr>
            <p:spPr>
              <a:xfrm>
                <a:off x="5722320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4"/>
              <p:cNvSpPr/>
              <p:nvPr/>
            </p:nvSpPr>
            <p:spPr>
              <a:xfrm>
                <a:off x="6344934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4"/>
              <p:cNvSpPr/>
              <p:nvPr/>
            </p:nvSpPr>
            <p:spPr>
              <a:xfrm>
                <a:off x="6967547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4"/>
              <p:cNvSpPr/>
              <p:nvPr/>
            </p:nvSpPr>
            <p:spPr>
              <a:xfrm>
                <a:off x="7590161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4"/>
              <p:cNvSpPr/>
              <p:nvPr/>
            </p:nvSpPr>
            <p:spPr>
              <a:xfrm>
                <a:off x="8212774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4"/>
              <p:cNvSpPr/>
              <p:nvPr/>
            </p:nvSpPr>
            <p:spPr>
              <a:xfrm>
                <a:off x="8835388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4"/>
              <p:cNvSpPr/>
              <p:nvPr/>
            </p:nvSpPr>
            <p:spPr>
              <a:xfrm>
                <a:off x="118825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4"/>
              <p:cNvSpPr/>
              <p:nvPr/>
            </p:nvSpPr>
            <p:spPr>
              <a:xfrm>
                <a:off x="8212750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4"/>
              <p:cNvSpPr/>
              <p:nvPr/>
            </p:nvSpPr>
            <p:spPr>
              <a:xfrm>
                <a:off x="430100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4"/>
              <p:cNvSpPr/>
              <p:nvPr/>
            </p:nvSpPr>
            <p:spPr>
              <a:xfrm>
                <a:off x="1052713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4"/>
              <p:cNvSpPr/>
              <p:nvPr/>
            </p:nvSpPr>
            <p:spPr>
              <a:xfrm>
                <a:off x="1675327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4"/>
              <p:cNvSpPr/>
              <p:nvPr/>
            </p:nvSpPr>
            <p:spPr>
              <a:xfrm>
                <a:off x="2297940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4"/>
              <p:cNvSpPr/>
              <p:nvPr/>
            </p:nvSpPr>
            <p:spPr>
              <a:xfrm>
                <a:off x="2920554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4"/>
              <p:cNvSpPr/>
              <p:nvPr/>
            </p:nvSpPr>
            <p:spPr>
              <a:xfrm>
                <a:off x="3543167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4"/>
              <p:cNvSpPr/>
              <p:nvPr/>
            </p:nvSpPr>
            <p:spPr>
              <a:xfrm>
                <a:off x="4165781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4"/>
              <p:cNvSpPr/>
              <p:nvPr/>
            </p:nvSpPr>
            <p:spPr>
              <a:xfrm>
                <a:off x="4788394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4"/>
              <p:cNvSpPr/>
              <p:nvPr/>
            </p:nvSpPr>
            <p:spPr>
              <a:xfrm>
                <a:off x="5411008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4"/>
              <p:cNvSpPr/>
              <p:nvPr/>
            </p:nvSpPr>
            <p:spPr>
              <a:xfrm>
                <a:off x="6033621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4"/>
              <p:cNvSpPr/>
              <p:nvPr/>
            </p:nvSpPr>
            <p:spPr>
              <a:xfrm>
                <a:off x="6656235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4"/>
              <p:cNvSpPr/>
              <p:nvPr/>
            </p:nvSpPr>
            <p:spPr>
              <a:xfrm>
                <a:off x="7278848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4"/>
              <p:cNvSpPr/>
              <p:nvPr/>
            </p:nvSpPr>
            <p:spPr>
              <a:xfrm>
                <a:off x="7901462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4"/>
              <p:cNvSpPr/>
              <p:nvPr/>
            </p:nvSpPr>
            <p:spPr>
              <a:xfrm>
                <a:off x="8524075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4"/>
              <p:cNvSpPr/>
              <p:nvPr/>
            </p:nvSpPr>
            <p:spPr>
              <a:xfrm>
                <a:off x="741413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4"/>
              <p:cNvSpPr/>
              <p:nvPr/>
            </p:nvSpPr>
            <p:spPr>
              <a:xfrm>
                <a:off x="1364026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4"/>
              <p:cNvSpPr/>
              <p:nvPr/>
            </p:nvSpPr>
            <p:spPr>
              <a:xfrm>
                <a:off x="1986639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4"/>
              <p:cNvSpPr/>
              <p:nvPr/>
            </p:nvSpPr>
            <p:spPr>
              <a:xfrm>
                <a:off x="2609253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4"/>
              <p:cNvSpPr/>
              <p:nvPr/>
            </p:nvSpPr>
            <p:spPr>
              <a:xfrm>
                <a:off x="3231866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4"/>
              <p:cNvSpPr/>
              <p:nvPr/>
            </p:nvSpPr>
            <p:spPr>
              <a:xfrm>
                <a:off x="3854480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4"/>
              <p:cNvSpPr/>
              <p:nvPr/>
            </p:nvSpPr>
            <p:spPr>
              <a:xfrm>
                <a:off x="4477093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4"/>
              <p:cNvSpPr/>
              <p:nvPr/>
            </p:nvSpPr>
            <p:spPr>
              <a:xfrm>
                <a:off x="5099707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4"/>
              <p:cNvSpPr/>
              <p:nvPr/>
            </p:nvSpPr>
            <p:spPr>
              <a:xfrm>
                <a:off x="5722320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4"/>
              <p:cNvSpPr/>
              <p:nvPr/>
            </p:nvSpPr>
            <p:spPr>
              <a:xfrm>
                <a:off x="6344934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4"/>
              <p:cNvSpPr/>
              <p:nvPr/>
            </p:nvSpPr>
            <p:spPr>
              <a:xfrm>
                <a:off x="6967547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4"/>
              <p:cNvSpPr/>
              <p:nvPr/>
            </p:nvSpPr>
            <p:spPr>
              <a:xfrm>
                <a:off x="7590161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4"/>
              <p:cNvSpPr/>
              <p:nvPr/>
            </p:nvSpPr>
            <p:spPr>
              <a:xfrm>
                <a:off x="8212774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4"/>
              <p:cNvSpPr/>
              <p:nvPr/>
            </p:nvSpPr>
            <p:spPr>
              <a:xfrm>
                <a:off x="8835388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4"/>
              <p:cNvSpPr/>
              <p:nvPr/>
            </p:nvSpPr>
            <p:spPr>
              <a:xfrm>
                <a:off x="118825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4"/>
              <p:cNvSpPr/>
              <p:nvPr/>
            </p:nvSpPr>
            <p:spPr>
              <a:xfrm>
                <a:off x="8212750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4"/>
              <p:cNvSpPr/>
              <p:nvPr/>
            </p:nvSpPr>
            <p:spPr>
              <a:xfrm>
                <a:off x="430100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4"/>
              <p:cNvSpPr/>
              <p:nvPr/>
            </p:nvSpPr>
            <p:spPr>
              <a:xfrm>
                <a:off x="1052713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4"/>
              <p:cNvSpPr/>
              <p:nvPr/>
            </p:nvSpPr>
            <p:spPr>
              <a:xfrm>
                <a:off x="1675327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4"/>
              <p:cNvSpPr/>
              <p:nvPr/>
            </p:nvSpPr>
            <p:spPr>
              <a:xfrm>
                <a:off x="2297940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4"/>
              <p:cNvSpPr/>
              <p:nvPr/>
            </p:nvSpPr>
            <p:spPr>
              <a:xfrm>
                <a:off x="2920554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4"/>
              <p:cNvSpPr/>
              <p:nvPr/>
            </p:nvSpPr>
            <p:spPr>
              <a:xfrm>
                <a:off x="3543167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4"/>
              <p:cNvSpPr/>
              <p:nvPr/>
            </p:nvSpPr>
            <p:spPr>
              <a:xfrm>
                <a:off x="4165781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4"/>
              <p:cNvSpPr/>
              <p:nvPr/>
            </p:nvSpPr>
            <p:spPr>
              <a:xfrm>
                <a:off x="4788394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4"/>
              <p:cNvSpPr/>
              <p:nvPr/>
            </p:nvSpPr>
            <p:spPr>
              <a:xfrm>
                <a:off x="5411008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4"/>
              <p:cNvSpPr/>
              <p:nvPr/>
            </p:nvSpPr>
            <p:spPr>
              <a:xfrm>
                <a:off x="6033621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4"/>
              <p:cNvSpPr/>
              <p:nvPr/>
            </p:nvSpPr>
            <p:spPr>
              <a:xfrm>
                <a:off x="6656235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4"/>
              <p:cNvSpPr/>
              <p:nvPr/>
            </p:nvSpPr>
            <p:spPr>
              <a:xfrm>
                <a:off x="7278848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4"/>
              <p:cNvSpPr/>
              <p:nvPr/>
            </p:nvSpPr>
            <p:spPr>
              <a:xfrm>
                <a:off x="7901462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4"/>
              <p:cNvSpPr/>
              <p:nvPr/>
            </p:nvSpPr>
            <p:spPr>
              <a:xfrm>
                <a:off x="8524075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4"/>
              <p:cNvSpPr/>
              <p:nvPr/>
            </p:nvSpPr>
            <p:spPr>
              <a:xfrm>
                <a:off x="741413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4"/>
              <p:cNvSpPr/>
              <p:nvPr/>
            </p:nvSpPr>
            <p:spPr>
              <a:xfrm>
                <a:off x="1364026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4"/>
              <p:cNvSpPr/>
              <p:nvPr/>
            </p:nvSpPr>
            <p:spPr>
              <a:xfrm>
                <a:off x="1986639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4"/>
              <p:cNvSpPr/>
              <p:nvPr/>
            </p:nvSpPr>
            <p:spPr>
              <a:xfrm>
                <a:off x="2609253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4"/>
              <p:cNvSpPr/>
              <p:nvPr/>
            </p:nvSpPr>
            <p:spPr>
              <a:xfrm>
                <a:off x="3231866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4"/>
              <p:cNvSpPr/>
              <p:nvPr/>
            </p:nvSpPr>
            <p:spPr>
              <a:xfrm>
                <a:off x="3854480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4"/>
              <p:cNvSpPr/>
              <p:nvPr/>
            </p:nvSpPr>
            <p:spPr>
              <a:xfrm>
                <a:off x="4477093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4"/>
              <p:cNvSpPr/>
              <p:nvPr/>
            </p:nvSpPr>
            <p:spPr>
              <a:xfrm>
                <a:off x="5099707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4"/>
              <p:cNvSpPr/>
              <p:nvPr/>
            </p:nvSpPr>
            <p:spPr>
              <a:xfrm>
                <a:off x="5722320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4"/>
              <p:cNvSpPr/>
              <p:nvPr/>
            </p:nvSpPr>
            <p:spPr>
              <a:xfrm>
                <a:off x="6344934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4"/>
              <p:cNvSpPr/>
              <p:nvPr/>
            </p:nvSpPr>
            <p:spPr>
              <a:xfrm>
                <a:off x="6967547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4"/>
              <p:cNvSpPr/>
              <p:nvPr/>
            </p:nvSpPr>
            <p:spPr>
              <a:xfrm>
                <a:off x="7590161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4"/>
              <p:cNvSpPr/>
              <p:nvPr/>
            </p:nvSpPr>
            <p:spPr>
              <a:xfrm>
                <a:off x="8212774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4"/>
              <p:cNvSpPr/>
              <p:nvPr/>
            </p:nvSpPr>
            <p:spPr>
              <a:xfrm>
                <a:off x="8835388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4"/>
              <p:cNvSpPr/>
              <p:nvPr/>
            </p:nvSpPr>
            <p:spPr>
              <a:xfrm>
                <a:off x="118825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4"/>
              <p:cNvSpPr/>
              <p:nvPr/>
            </p:nvSpPr>
            <p:spPr>
              <a:xfrm>
                <a:off x="8212750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4"/>
              <p:cNvSpPr/>
              <p:nvPr/>
            </p:nvSpPr>
            <p:spPr>
              <a:xfrm>
                <a:off x="430100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4"/>
              <p:cNvSpPr/>
              <p:nvPr/>
            </p:nvSpPr>
            <p:spPr>
              <a:xfrm>
                <a:off x="1052713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4"/>
              <p:cNvSpPr/>
              <p:nvPr/>
            </p:nvSpPr>
            <p:spPr>
              <a:xfrm>
                <a:off x="1675327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4"/>
              <p:cNvSpPr/>
              <p:nvPr/>
            </p:nvSpPr>
            <p:spPr>
              <a:xfrm>
                <a:off x="2297940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4"/>
              <p:cNvSpPr/>
              <p:nvPr/>
            </p:nvSpPr>
            <p:spPr>
              <a:xfrm>
                <a:off x="2920554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4"/>
              <p:cNvSpPr/>
              <p:nvPr/>
            </p:nvSpPr>
            <p:spPr>
              <a:xfrm>
                <a:off x="3543167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4"/>
              <p:cNvSpPr/>
              <p:nvPr/>
            </p:nvSpPr>
            <p:spPr>
              <a:xfrm>
                <a:off x="4165781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4"/>
              <p:cNvSpPr/>
              <p:nvPr/>
            </p:nvSpPr>
            <p:spPr>
              <a:xfrm>
                <a:off x="4788394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4"/>
              <p:cNvSpPr/>
              <p:nvPr/>
            </p:nvSpPr>
            <p:spPr>
              <a:xfrm>
                <a:off x="5411008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4"/>
              <p:cNvSpPr/>
              <p:nvPr/>
            </p:nvSpPr>
            <p:spPr>
              <a:xfrm>
                <a:off x="6033621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4"/>
              <p:cNvSpPr/>
              <p:nvPr/>
            </p:nvSpPr>
            <p:spPr>
              <a:xfrm>
                <a:off x="6656235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4"/>
              <p:cNvSpPr/>
              <p:nvPr/>
            </p:nvSpPr>
            <p:spPr>
              <a:xfrm>
                <a:off x="7278848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4"/>
              <p:cNvSpPr/>
              <p:nvPr/>
            </p:nvSpPr>
            <p:spPr>
              <a:xfrm>
                <a:off x="7901462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4"/>
              <p:cNvSpPr/>
              <p:nvPr/>
            </p:nvSpPr>
            <p:spPr>
              <a:xfrm>
                <a:off x="8524075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4"/>
              <p:cNvSpPr/>
              <p:nvPr/>
            </p:nvSpPr>
            <p:spPr>
              <a:xfrm>
                <a:off x="741413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4"/>
              <p:cNvSpPr/>
              <p:nvPr/>
            </p:nvSpPr>
            <p:spPr>
              <a:xfrm>
                <a:off x="1364026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4"/>
              <p:cNvSpPr/>
              <p:nvPr/>
            </p:nvSpPr>
            <p:spPr>
              <a:xfrm>
                <a:off x="1986639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4"/>
              <p:cNvSpPr/>
              <p:nvPr/>
            </p:nvSpPr>
            <p:spPr>
              <a:xfrm>
                <a:off x="2609253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4"/>
              <p:cNvSpPr/>
              <p:nvPr/>
            </p:nvSpPr>
            <p:spPr>
              <a:xfrm>
                <a:off x="3231866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4"/>
              <p:cNvSpPr/>
              <p:nvPr/>
            </p:nvSpPr>
            <p:spPr>
              <a:xfrm>
                <a:off x="3854480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4"/>
              <p:cNvSpPr/>
              <p:nvPr/>
            </p:nvSpPr>
            <p:spPr>
              <a:xfrm>
                <a:off x="4477093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4"/>
              <p:cNvSpPr/>
              <p:nvPr/>
            </p:nvSpPr>
            <p:spPr>
              <a:xfrm>
                <a:off x="5099707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4"/>
              <p:cNvSpPr/>
              <p:nvPr/>
            </p:nvSpPr>
            <p:spPr>
              <a:xfrm>
                <a:off x="5722320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4"/>
              <p:cNvSpPr/>
              <p:nvPr/>
            </p:nvSpPr>
            <p:spPr>
              <a:xfrm>
                <a:off x="6344934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4"/>
              <p:cNvSpPr/>
              <p:nvPr/>
            </p:nvSpPr>
            <p:spPr>
              <a:xfrm>
                <a:off x="6967547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4"/>
              <p:cNvSpPr/>
              <p:nvPr/>
            </p:nvSpPr>
            <p:spPr>
              <a:xfrm>
                <a:off x="7590161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4"/>
              <p:cNvSpPr/>
              <p:nvPr/>
            </p:nvSpPr>
            <p:spPr>
              <a:xfrm>
                <a:off x="8212774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4"/>
              <p:cNvSpPr/>
              <p:nvPr/>
            </p:nvSpPr>
            <p:spPr>
              <a:xfrm>
                <a:off x="8835388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4"/>
              <p:cNvSpPr/>
              <p:nvPr/>
            </p:nvSpPr>
            <p:spPr>
              <a:xfrm>
                <a:off x="118825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4"/>
              <p:cNvSpPr/>
              <p:nvPr/>
            </p:nvSpPr>
            <p:spPr>
              <a:xfrm>
                <a:off x="8212750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4"/>
              <p:cNvSpPr/>
              <p:nvPr/>
            </p:nvSpPr>
            <p:spPr>
              <a:xfrm>
                <a:off x="430100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4"/>
              <p:cNvSpPr/>
              <p:nvPr/>
            </p:nvSpPr>
            <p:spPr>
              <a:xfrm>
                <a:off x="1052713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4"/>
              <p:cNvSpPr/>
              <p:nvPr/>
            </p:nvSpPr>
            <p:spPr>
              <a:xfrm>
                <a:off x="1675327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4"/>
              <p:cNvSpPr/>
              <p:nvPr/>
            </p:nvSpPr>
            <p:spPr>
              <a:xfrm>
                <a:off x="2297940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4"/>
              <p:cNvSpPr/>
              <p:nvPr/>
            </p:nvSpPr>
            <p:spPr>
              <a:xfrm>
                <a:off x="2920554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4"/>
              <p:cNvSpPr/>
              <p:nvPr/>
            </p:nvSpPr>
            <p:spPr>
              <a:xfrm>
                <a:off x="3543167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4"/>
              <p:cNvSpPr/>
              <p:nvPr/>
            </p:nvSpPr>
            <p:spPr>
              <a:xfrm>
                <a:off x="4165781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4"/>
              <p:cNvSpPr/>
              <p:nvPr/>
            </p:nvSpPr>
            <p:spPr>
              <a:xfrm>
                <a:off x="4788394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4"/>
              <p:cNvSpPr/>
              <p:nvPr/>
            </p:nvSpPr>
            <p:spPr>
              <a:xfrm>
                <a:off x="5411008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4"/>
              <p:cNvSpPr/>
              <p:nvPr/>
            </p:nvSpPr>
            <p:spPr>
              <a:xfrm>
                <a:off x="6033621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4"/>
              <p:cNvSpPr/>
              <p:nvPr/>
            </p:nvSpPr>
            <p:spPr>
              <a:xfrm>
                <a:off x="6656235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4"/>
              <p:cNvSpPr/>
              <p:nvPr/>
            </p:nvSpPr>
            <p:spPr>
              <a:xfrm>
                <a:off x="7278848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4"/>
              <p:cNvSpPr/>
              <p:nvPr/>
            </p:nvSpPr>
            <p:spPr>
              <a:xfrm>
                <a:off x="7901462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4"/>
              <p:cNvSpPr/>
              <p:nvPr/>
            </p:nvSpPr>
            <p:spPr>
              <a:xfrm>
                <a:off x="8524075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4"/>
              <p:cNvSpPr/>
              <p:nvPr/>
            </p:nvSpPr>
            <p:spPr>
              <a:xfrm>
                <a:off x="741413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4"/>
              <p:cNvSpPr/>
              <p:nvPr/>
            </p:nvSpPr>
            <p:spPr>
              <a:xfrm>
                <a:off x="1364026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4"/>
              <p:cNvSpPr/>
              <p:nvPr/>
            </p:nvSpPr>
            <p:spPr>
              <a:xfrm>
                <a:off x="1986639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4"/>
              <p:cNvSpPr/>
              <p:nvPr/>
            </p:nvSpPr>
            <p:spPr>
              <a:xfrm>
                <a:off x="2609253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4"/>
              <p:cNvSpPr/>
              <p:nvPr/>
            </p:nvSpPr>
            <p:spPr>
              <a:xfrm>
                <a:off x="3231866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4"/>
              <p:cNvSpPr/>
              <p:nvPr/>
            </p:nvSpPr>
            <p:spPr>
              <a:xfrm>
                <a:off x="3854480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4"/>
              <p:cNvSpPr/>
              <p:nvPr/>
            </p:nvSpPr>
            <p:spPr>
              <a:xfrm>
                <a:off x="4477093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4"/>
              <p:cNvSpPr/>
              <p:nvPr/>
            </p:nvSpPr>
            <p:spPr>
              <a:xfrm>
                <a:off x="5099707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4"/>
              <p:cNvSpPr/>
              <p:nvPr/>
            </p:nvSpPr>
            <p:spPr>
              <a:xfrm>
                <a:off x="5722320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4"/>
              <p:cNvSpPr/>
              <p:nvPr/>
            </p:nvSpPr>
            <p:spPr>
              <a:xfrm>
                <a:off x="6344934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4"/>
              <p:cNvSpPr/>
              <p:nvPr/>
            </p:nvSpPr>
            <p:spPr>
              <a:xfrm>
                <a:off x="6967547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4"/>
              <p:cNvSpPr/>
              <p:nvPr/>
            </p:nvSpPr>
            <p:spPr>
              <a:xfrm>
                <a:off x="7590161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4"/>
              <p:cNvSpPr/>
              <p:nvPr/>
            </p:nvSpPr>
            <p:spPr>
              <a:xfrm>
                <a:off x="8212774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4"/>
              <p:cNvSpPr/>
              <p:nvPr/>
            </p:nvSpPr>
            <p:spPr>
              <a:xfrm>
                <a:off x="8835388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4"/>
              <p:cNvSpPr/>
              <p:nvPr/>
            </p:nvSpPr>
            <p:spPr>
              <a:xfrm>
                <a:off x="118825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4"/>
              <p:cNvSpPr/>
              <p:nvPr/>
            </p:nvSpPr>
            <p:spPr>
              <a:xfrm>
                <a:off x="8212750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4"/>
              <p:cNvSpPr/>
              <p:nvPr/>
            </p:nvSpPr>
            <p:spPr>
              <a:xfrm>
                <a:off x="430100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4"/>
              <p:cNvSpPr/>
              <p:nvPr/>
            </p:nvSpPr>
            <p:spPr>
              <a:xfrm>
                <a:off x="1052713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4"/>
              <p:cNvSpPr/>
              <p:nvPr/>
            </p:nvSpPr>
            <p:spPr>
              <a:xfrm>
                <a:off x="1675327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4"/>
              <p:cNvSpPr/>
              <p:nvPr/>
            </p:nvSpPr>
            <p:spPr>
              <a:xfrm>
                <a:off x="2297940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4"/>
              <p:cNvSpPr/>
              <p:nvPr/>
            </p:nvSpPr>
            <p:spPr>
              <a:xfrm>
                <a:off x="2920554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4"/>
              <p:cNvSpPr/>
              <p:nvPr/>
            </p:nvSpPr>
            <p:spPr>
              <a:xfrm>
                <a:off x="3543167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4"/>
              <p:cNvSpPr/>
              <p:nvPr/>
            </p:nvSpPr>
            <p:spPr>
              <a:xfrm>
                <a:off x="4165781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4"/>
              <p:cNvSpPr/>
              <p:nvPr/>
            </p:nvSpPr>
            <p:spPr>
              <a:xfrm>
                <a:off x="4788394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4"/>
              <p:cNvSpPr/>
              <p:nvPr/>
            </p:nvSpPr>
            <p:spPr>
              <a:xfrm>
                <a:off x="5411008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4"/>
              <p:cNvSpPr/>
              <p:nvPr/>
            </p:nvSpPr>
            <p:spPr>
              <a:xfrm>
                <a:off x="6033621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4"/>
              <p:cNvSpPr/>
              <p:nvPr/>
            </p:nvSpPr>
            <p:spPr>
              <a:xfrm>
                <a:off x="6656235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4"/>
              <p:cNvSpPr/>
              <p:nvPr/>
            </p:nvSpPr>
            <p:spPr>
              <a:xfrm>
                <a:off x="7278848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4"/>
              <p:cNvSpPr/>
              <p:nvPr/>
            </p:nvSpPr>
            <p:spPr>
              <a:xfrm>
                <a:off x="7901462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4"/>
              <p:cNvSpPr/>
              <p:nvPr/>
            </p:nvSpPr>
            <p:spPr>
              <a:xfrm>
                <a:off x="8524075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4"/>
              <p:cNvSpPr/>
              <p:nvPr/>
            </p:nvSpPr>
            <p:spPr>
              <a:xfrm>
                <a:off x="741413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4"/>
              <p:cNvSpPr/>
              <p:nvPr/>
            </p:nvSpPr>
            <p:spPr>
              <a:xfrm>
                <a:off x="1364026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4"/>
              <p:cNvSpPr/>
              <p:nvPr/>
            </p:nvSpPr>
            <p:spPr>
              <a:xfrm>
                <a:off x="1986639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4"/>
              <p:cNvSpPr/>
              <p:nvPr/>
            </p:nvSpPr>
            <p:spPr>
              <a:xfrm>
                <a:off x="2609253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4"/>
              <p:cNvSpPr/>
              <p:nvPr/>
            </p:nvSpPr>
            <p:spPr>
              <a:xfrm>
                <a:off x="3231866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4"/>
              <p:cNvSpPr/>
              <p:nvPr/>
            </p:nvSpPr>
            <p:spPr>
              <a:xfrm>
                <a:off x="3854480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4"/>
              <p:cNvSpPr/>
              <p:nvPr/>
            </p:nvSpPr>
            <p:spPr>
              <a:xfrm>
                <a:off x="4477093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4"/>
              <p:cNvSpPr/>
              <p:nvPr/>
            </p:nvSpPr>
            <p:spPr>
              <a:xfrm>
                <a:off x="5099707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4"/>
              <p:cNvSpPr/>
              <p:nvPr/>
            </p:nvSpPr>
            <p:spPr>
              <a:xfrm>
                <a:off x="5722320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4"/>
              <p:cNvSpPr/>
              <p:nvPr/>
            </p:nvSpPr>
            <p:spPr>
              <a:xfrm>
                <a:off x="6344934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4"/>
              <p:cNvSpPr/>
              <p:nvPr/>
            </p:nvSpPr>
            <p:spPr>
              <a:xfrm>
                <a:off x="6967547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4"/>
              <p:cNvSpPr/>
              <p:nvPr/>
            </p:nvSpPr>
            <p:spPr>
              <a:xfrm>
                <a:off x="7590161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4"/>
              <p:cNvSpPr/>
              <p:nvPr/>
            </p:nvSpPr>
            <p:spPr>
              <a:xfrm>
                <a:off x="8212774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4"/>
              <p:cNvSpPr/>
              <p:nvPr/>
            </p:nvSpPr>
            <p:spPr>
              <a:xfrm>
                <a:off x="8835388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4"/>
              <p:cNvSpPr/>
              <p:nvPr/>
            </p:nvSpPr>
            <p:spPr>
              <a:xfrm>
                <a:off x="118825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4"/>
              <p:cNvSpPr/>
              <p:nvPr/>
            </p:nvSpPr>
            <p:spPr>
              <a:xfrm>
                <a:off x="8212750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4"/>
              <p:cNvSpPr/>
              <p:nvPr/>
            </p:nvSpPr>
            <p:spPr>
              <a:xfrm>
                <a:off x="430100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4"/>
              <p:cNvSpPr/>
              <p:nvPr/>
            </p:nvSpPr>
            <p:spPr>
              <a:xfrm>
                <a:off x="1052713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4"/>
              <p:cNvSpPr/>
              <p:nvPr/>
            </p:nvSpPr>
            <p:spPr>
              <a:xfrm>
                <a:off x="1675327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4"/>
              <p:cNvSpPr/>
              <p:nvPr/>
            </p:nvSpPr>
            <p:spPr>
              <a:xfrm>
                <a:off x="2297940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4"/>
              <p:cNvSpPr/>
              <p:nvPr/>
            </p:nvSpPr>
            <p:spPr>
              <a:xfrm>
                <a:off x="2920554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4"/>
              <p:cNvSpPr/>
              <p:nvPr/>
            </p:nvSpPr>
            <p:spPr>
              <a:xfrm>
                <a:off x="3543167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4"/>
              <p:cNvSpPr/>
              <p:nvPr/>
            </p:nvSpPr>
            <p:spPr>
              <a:xfrm>
                <a:off x="4165781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4"/>
              <p:cNvSpPr/>
              <p:nvPr/>
            </p:nvSpPr>
            <p:spPr>
              <a:xfrm>
                <a:off x="4788394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4"/>
              <p:cNvSpPr/>
              <p:nvPr/>
            </p:nvSpPr>
            <p:spPr>
              <a:xfrm>
                <a:off x="5411008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4"/>
              <p:cNvSpPr/>
              <p:nvPr/>
            </p:nvSpPr>
            <p:spPr>
              <a:xfrm>
                <a:off x="6033621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4"/>
              <p:cNvSpPr/>
              <p:nvPr/>
            </p:nvSpPr>
            <p:spPr>
              <a:xfrm>
                <a:off x="6656235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4"/>
              <p:cNvSpPr/>
              <p:nvPr/>
            </p:nvSpPr>
            <p:spPr>
              <a:xfrm>
                <a:off x="7278848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4"/>
              <p:cNvSpPr/>
              <p:nvPr/>
            </p:nvSpPr>
            <p:spPr>
              <a:xfrm>
                <a:off x="7901462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4"/>
              <p:cNvSpPr/>
              <p:nvPr/>
            </p:nvSpPr>
            <p:spPr>
              <a:xfrm>
                <a:off x="8524075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4"/>
              <p:cNvSpPr/>
              <p:nvPr/>
            </p:nvSpPr>
            <p:spPr>
              <a:xfrm>
                <a:off x="741413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4"/>
              <p:cNvSpPr/>
              <p:nvPr/>
            </p:nvSpPr>
            <p:spPr>
              <a:xfrm>
                <a:off x="1364026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4"/>
              <p:cNvSpPr/>
              <p:nvPr/>
            </p:nvSpPr>
            <p:spPr>
              <a:xfrm>
                <a:off x="1986639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4"/>
              <p:cNvSpPr/>
              <p:nvPr/>
            </p:nvSpPr>
            <p:spPr>
              <a:xfrm>
                <a:off x="2609253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4"/>
              <p:cNvSpPr/>
              <p:nvPr/>
            </p:nvSpPr>
            <p:spPr>
              <a:xfrm>
                <a:off x="3231866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4"/>
              <p:cNvSpPr/>
              <p:nvPr/>
            </p:nvSpPr>
            <p:spPr>
              <a:xfrm>
                <a:off x="3854480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4"/>
              <p:cNvSpPr/>
              <p:nvPr/>
            </p:nvSpPr>
            <p:spPr>
              <a:xfrm>
                <a:off x="4477093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4"/>
              <p:cNvSpPr/>
              <p:nvPr/>
            </p:nvSpPr>
            <p:spPr>
              <a:xfrm>
                <a:off x="5099707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4"/>
              <p:cNvSpPr/>
              <p:nvPr/>
            </p:nvSpPr>
            <p:spPr>
              <a:xfrm>
                <a:off x="5722320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4"/>
              <p:cNvSpPr/>
              <p:nvPr/>
            </p:nvSpPr>
            <p:spPr>
              <a:xfrm>
                <a:off x="6344934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4"/>
              <p:cNvSpPr/>
              <p:nvPr/>
            </p:nvSpPr>
            <p:spPr>
              <a:xfrm>
                <a:off x="6967547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4"/>
              <p:cNvSpPr/>
              <p:nvPr/>
            </p:nvSpPr>
            <p:spPr>
              <a:xfrm>
                <a:off x="7590161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4"/>
              <p:cNvSpPr/>
              <p:nvPr/>
            </p:nvSpPr>
            <p:spPr>
              <a:xfrm>
                <a:off x="8212774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4"/>
              <p:cNvSpPr/>
              <p:nvPr/>
            </p:nvSpPr>
            <p:spPr>
              <a:xfrm>
                <a:off x="8835388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4"/>
              <p:cNvSpPr/>
              <p:nvPr/>
            </p:nvSpPr>
            <p:spPr>
              <a:xfrm>
                <a:off x="118825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4"/>
              <p:cNvSpPr/>
              <p:nvPr/>
            </p:nvSpPr>
            <p:spPr>
              <a:xfrm>
                <a:off x="8212750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4"/>
              <p:cNvSpPr/>
              <p:nvPr/>
            </p:nvSpPr>
            <p:spPr>
              <a:xfrm>
                <a:off x="430100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4"/>
              <p:cNvSpPr/>
              <p:nvPr/>
            </p:nvSpPr>
            <p:spPr>
              <a:xfrm>
                <a:off x="1052713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4"/>
              <p:cNvSpPr/>
              <p:nvPr/>
            </p:nvSpPr>
            <p:spPr>
              <a:xfrm>
                <a:off x="1675327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4"/>
              <p:cNvSpPr/>
              <p:nvPr/>
            </p:nvSpPr>
            <p:spPr>
              <a:xfrm>
                <a:off x="2297940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4"/>
              <p:cNvSpPr/>
              <p:nvPr/>
            </p:nvSpPr>
            <p:spPr>
              <a:xfrm>
                <a:off x="2920554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4"/>
              <p:cNvSpPr/>
              <p:nvPr/>
            </p:nvSpPr>
            <p:spPr>
              <a:xfrm>
                <a:off x="3543167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4"/>
              <p:cNvSpPr/>
              <p:nvPr/>
            </p:nvSpPr>
            <p:spPr>
              <a:xfrm>
                <a:off x="4165781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4"/>
              <p:cNvSpPr/>
              <p:nvPr/>
            </p:nvSpPr>
            <p:spPr>
              <a:xfrm>
                <a:off x="4788394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4"/>
              <p:cNvSpPr/>
              <p:nvPr/>
            </p:nvSpPr>
            <p:spPr>
              <a:xfrm>
                <a:off x="5411008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4"/>
              <p:cNvSpPr/>
              <p:nvPr/>
            </p:nvSpPr>
            <p:spPr>
              <a:xfrm>
                <a:off x="6033621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4"/>
              <p:cNvSpPr/>
              <p:nvPr/>
            </p:nvSpPr>
            <p:spPr>
              <a:xfrm>
                <a:off x="6656235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4"/>
              <p:cNvSpPr/>
              <p:nvPr/>
            </p:nvSpPr>
            <p:spPr>
              <a:xfrm>
                <a:off x="7278848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4"/>
              <p:cNvSpPr/>
              <p:nvPr/>
            </p:nvSpPr>
            <p:spPr>
              <a:xfrm>
                <a:off x="7901462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4"/>
              <p:cNvSpPr/>
              <p:nvPr/>
            </p:nvSpPr>
            <p:spPr>
              <a:xfrm>
                <a:off x="8524075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4"/>
              <p:cNvSpPr/>
              <p:nvPr/>
            </p:nvSpPr>
            <p:spPr>
              <a:xfrm>
                <a:off x="741413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4"/>
              <p:cNvSpPr/>
              <p:nvPr/>
            </p:nvSpPr>
            <p:spPr>
              <a:xfrm>
                <a:off x="1364026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4"/>
              <p:cNvSpPr/>
              <p:nvPr/>
            </p:nvSpPr>
            <p:spPr>
              <a:xfrm>
                <a:off x="1986639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4"/>
              <p:cNvSpPr/>
              <p:nvPr/>
            </p:nvSpPr>
            <p:spPr>
              <a:xfrm>
                <a:off x="2609253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4"/>
              <p:cNvSpPr/>
              <p:nvPr/>
            </p:nvSpPr>
            <p:spPr>
              <a:xfrm>
                <a:off x="3231866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4"/>
              <p:cNvSpPr/>
              <p:nvPr/>
            </p:nvSpPr>
            <p:spPr>
              <a:xfrm>
                <a:off x="3854480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4"/>
              <p:cNvSpPr/>
              <p:nvPr/>
            </p:nvSpPr>
            <p:spPr>
              <a:xfrm>
                <a:off x="4477093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4"/>
              <p:cNvSpPr/>
              <p:nvPr/>
            </p:nvSpPr>
            <p:spPr>
              <a:xfrm>
                <a:off x="5099707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4"/>
              <p:cNvSpPr/>
              <p:nvPr/>
            </p:nvSpPr>
            <p:spPr>
              <a:xfrm>
                <a:off x="5722320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4"/>
              <p:cNvSpPr/>
              <p:nvPr/>
            </p:nvSpPr>
            <p:spPr>
              <a:xfrm>
                <a:off x="6344934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4"/>
              <p:cNvSpPr/>
              <p:nvPr/>
            </p:nvSpPr>
            <p:spPr>
              <a:xfrm>
                <a:off x="6967547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4"/>
              <p:cNvSpPr/>
              <p:nvPr/>
            </p:nvSpPr>
            <p:spPr>
              <a:xfrm>
                <a:off x="7590161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4"/>
              <p:cNvSpPr/>
              <p:nvPr/>
            </p:nvSpPr>
            <p:spPr>
              <a:xfrm>
                <a:off x="8212774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4"/>
              <p:cNvSpPr/>
              <p:nvPr/>
            </p:nvSpPr>
            <p:spPr>
              <a:xfrm>
                <a:off x="8835388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4"/>
              <p:cNvSpPr/>
              <p:nvPr/>
            </p:nvSpPr>
            <p:spPr>
              <a:xfrm>
                <a:off x="118825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4"/>
              <p:cNvSpPr/>
              <p:nvPr/>
            </p:nvSpPr>
            <p:spPr>
              <a:xfrm>
                <a:off x="8212750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4"/>
              <p:cNvSpPr/>
              <p:nvPr/>
            </p:nvSpPr>
            <p:spPr>
              <a:xfrm>
                <a:off x="741413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4"/>
              <p:cNvSpPr/>
              <p:nvPr/>
            </p:nvSpPr>
            <p:spPr>
              <a:xfrm>
                <a:off x="1364026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4"/>
              <p:cNvSpPr/>
              <p:nvPr/>
            </p:nvSpPr>
            <p:spPr>
              <a:xfrm>
                <a:off x="1986639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4"/>
              <p:cNvSpPr/>
              <p:nvPr/>
            </p:nvSpPr>
            <p:spPr>
              <a:xfrm>
                <a:off x="2609253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4"/>
              <p:cNvSpPr/>
              <p:nvPr/>
            </p:nvSpPr>
            <p:spPr>
              <a:xfrm>
                <a:off x="3231866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4"/>
              <p:cNvSpPr/>
              <p:nvPr/>
            </p:nvSpPr>
            <p:spPr>
              <a:xfrm>
                <a:off x="3854480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4"/>
              <p:cNvSpPr/>
              <p:nvPr/>
            </p:nvSpPr>
            <p:spPr>
              <a:xfrm>
                <a:off x="4477093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4"/>
              <p:cNvSpPr/>
              <p:nvPr/>
            </p:nvSpPr>
            <p:spPr>
              <a:xfrm>
                <a:off x="5099707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4"/>
              <p:cNvSpPr/>
              <p:nvPr/>
            </p:nvSpPr>
            <p:spPr>
              <a:xfrm>
                <a:off x="5722320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4"/>
              <p:cNvSpPr/>
              <p:nvPr/>
            </p:nvSpPr>
            <p:spPr>
              <a:xfrm>
                <a:off x="6344934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4"/>
              <p:cNvSpPr/>
              <p:nvPr/>
            </p:nvSpPr>
            <p:spPr>
              <a:xfrm>
                <a:off x="6967547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4"/>
              <p:cNvSpPr/>
              <p:nvPr/>
            </p:nvSpPr>
            <p:spPr>
              <a:xfrm>
                <a:off x="7590161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4"/>
              <p:cNvSpPr/>
              <p:nvPr/>
            </p:nvSpPr>
            <p:spPr>
              <a:xfrm>
                <a:off x="8212774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4"/>
              <p:cNvSpPr/>
              <p:nvPr/>
            </p:nvSpPr>
            <p:spPr>
              <a:xfrm>
                <a:off x="8835388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4"/>
              <p:cNvSpPr/>
              <p:nvPr/>
            </p:nvSpPr>
            <p:spPr>
              <a:xfrm>
                <a:off x="118825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4"/>
              <p:cNvSpPr/>
              <p:nvPr/>
            </p:nvSpPr>
            <p:spPr>
              <a:xfrm>
                <a:off x="8212750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4"/>
              <p:cNvSpPr/>
              <p:nvPr/>
            </p:nvSpPr>
            <p:spPr>
              <a:xfrm>
                <a:off x="430100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4"/>
              <p:cNvSpPr/>
              <p:nvPr/>
            </p:nvSpPr>
            <p:spPr>
              <a:xfrm>
                <a:off x="1052713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4"/>
              <p:cNvSpPr/>
              <p:nvPr/>
            </p:nvSpPr>
            <p:spPr>
              <a:xfrm>
                <a:off x="1675327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4"/>
              <p:cNvSpPr/>
              <p:nvPr/>
            </p:nvSpPr>
            <p:spPr>
              <a:xfrm>
                <a:off x="2297940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4"/>
              <p:cNvSpPr/>
              <p:nvPr/>
            </p:nvSpPr>
            <p:spPr>
              <a:xfrm>
                <a:off x="2920554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4"/>
              <p:cNvSpPr/>
              <p:nvPr/>
            </p:nvSpPr>
            <p:spPr>
              <a:xfrm>
                <a:off x="3543167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4"/>
              <p:cNvSpPr/>
              <p:nvPr/>
            </p:nvSpPr>
            <p:spPr>
              <a:xfrm>
                <a:off x="4165781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4"/>
              <p:cNvSpPr/>
              <p:nvPr/>
            </p:nvSpPr>
            <p:spPr>
              <a:xfrm>
                <a:off x="4788394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4"/>
              <p:cNvSpPr/>
              <p:nvPr/>
            </p:nvSpPr>
            <p:spPr>
              <a:xfrm>
                <a:off x="5411008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4"/>
              <p:cNvSpPr/>
              <p:nvPr/>
            </p:nvSpPr>
            <p:spPr>
              <a:xfrm>
                <a:off x="6033621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4"/>
              <p:cNvSpPr/>
              <p:nvPr/>
            </p:nvSpPr>
            <p:spPr>
              <a:xfrm>
                <a:off x="6656235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4"/>
              <p:cNvSpPr/>
              <p:nvPr/>
            </p:nvSpPr>
            <p:spPr>
              <a:xfrm>
                <a:off x="7278848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4"/>
              <p:cNvSpPr/>
              <p:nvPr/>
            </p:nvSpPr>
            <p:spPr>
              <a:xfrm>
                <a:off x="7901462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4"/>
              <p:cNvSpPr/>
              <p:nvPr/>
            </p:nvSpPr>
            <p:spPr>
              <a:xfrm>
                <a:off x="8524075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15" name="Google Shape;1015;p4"/>
          <p:cNvSpPr/>
          <p:nvPr/>
        </p:nvSpPr>
        <p:spPr>
          <a:xfrm>
            <a:off x="714300" y="549600"/>
            <a:ext cx="7715400" cy="405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016" name="Google Shape;1016;p4"/>
          <p:cNvSpPr txBox="1">
            <a:spLocks noGrp="1"/>
          </p:cNvSpPr>
          <p:nvPr>
            <p:ph type="subTitle" idx="1"/>
          </p:nvPr>
        </p:nvSpPr>
        <p:spPr>
          <a:xfrm>
            <a:off x="714300" y="1206800"/>
            <a:ext cx="7715400" cy="33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AutoNum type="arabicPeriod"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1017" name="Google Shape;1017;p4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1"/>
        </a:solidFill>
        <a:effectLst/>
      </p:bgPr>
    </p:bg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9" name="Google Shape;1019;p5"/>
          <p:cNvGrpSpPr/>
          <p:nvPr/>
        </p:nvGrpSpPr>
        <p:grpSpPr>
          <a:xfrm>
            <a:off x="94500" y="90000"/>
            <a:ext cx="8955000" cy="4968300"/>
            <a:chOff x="94500" y="90000"/>
            <a:chExt cx="8955000" cy="4968300"/>
          </a:xfrm>
        </p:grpSpPr>
        <p:sp>
          <p:nvSpPr>
            <p:cNvPr id="1020" name="Google Shape;1020;p5"/>
            <p:cNvSpPr/>
            <p:nvPr/>
          </p:nvSpPr>
          <p:spPr>
            <a:xfrm>
              <a:off x="94500" y="90000"/>
              <a:ext cx="8955000" cy="4968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21" name="Google Shape;1021;p5"/>
            <p:cNvGrpSpPr/>
            <p:nvPr/>
          </p:nvGrpSpPr>
          <p:grpSpPr>
            <a:xfrm>
              <a:off x="194963" y="180988"/>
              <a:ext cx="8754063" cy="4759350"/>
              <a:chOff x="118825" y="201500"/>
              <a:chExt cx="8754063" cy="4759350"/>
            </a:xfrm>
          </p:grpSpPr>
          <p:sp>
            <p:nvSpPr>
              <p:cNvPr id="1022" name="Google Shape;1022;p5"/>
              <p:cNvSpPr/>
              <p:nvPr/>
            </p:nvSpPr>
            <p:spPr>
              <a:xfrm>
                <a:off x="430100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5"/>
              <p:cNvSpPr/>
              <p:nvPr/>
            </p:nvSpPr>
            <p:spPr>
              <a:xfrm>
                <a:off x="1052713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5"/>
              <p:cNvSpPr/>
              <p:nvPr/>
            </p:nvSpPr>
            <p:spPr>
              <a:xfrm>
                <a:off x="1675327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5"/>
              <p:cNvSpPr/>
              <p:nvPr/>
            </p:nvSpPr>
            <p:spPr>
              <a:xfrm>
                <a:off x="2297940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5"/>
              <p:cNvSpPr/>
              <p:nvPr/>
            </p:nvSpPr>
            <p:spPr>
              <a:xfrm>
                <a:off x="2920554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5"/>
              <p:cNvSpPr/>
              <p:nvPr/>
            </p:nvSpPr>
            <p:spPr>
              <a:xfrm>
                <a:off x="3543167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5"/>
              <p:cNvSpPr/>
              <p:nvPr/>
            </p:nvSpPr>
            <p:spPr>
              <a:xfrm>
                <a:off x="4165781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5"/>
              <p:cNvSpPr/>
              <p:nvPr/>
            </p:nvSpPr>
            <p:spPr>
              <a:xfrm>
                <a:off x="4788394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5"/>
              <p:cNvSpPr/>
              <p:nvPr/>
            </p:nvSpPr>
            <p:spPr>
              <a:xfrm>
                <a:off x="5411008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5"/>
              <p:cNvSpPr/>
              <p:nvPr/>
            </p:nvSpPr>
            <p:spPr>
              <a:xfrm>
                <a:off x="6033621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5"/>
              <p:cNvSpPr/>
              <p:nvPr/>
            </p:nvSpPr>
            <p:spPr>
              <a:xfrm>
                <a:off x="6656235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5"/>
              <p:cNvSpPr/>
              <p:nvPr/>
            </p:nvSpPr>
            <p:spPr>
              <a:xfrm>
                <a:off x="7278848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5"/>
              <p:cNvSpPr/>
              <p:nvPr/>
            </p:nvSpPr>
            <p:spPr>
              <a:xfrm>
                <a:off x="7901462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5"/>
              <p:cNvSpPr/>
              <p:nvPr/>
            </p:nvSpPr>
            <p:spPr>
              <a:xfrm>
                <a:off x="8524075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5"/>
              <p:cNvSpPr/>
              <p:nvPr/>
            </p:nvSpPr>
            <p:spPr>
              <a:xfrm>
                <a:off x="741413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5"/>
              <p:cNvSpPr/>
              <p:nvPr/>
            </p:nvSpPr>
            <p:spPr>
              <a:xfrm>
                <a:off x="1364026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5"/>
              <p:cNvSpPr/>
              <p:nvPr/>
            </p:nvSpPr>
            <p:spPr>
              <a:xfrm>
                <a:off x="1986639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5"/>
              <p:cNvSpPr/>
              <p:nvPr/>
            </p:nvSpPr>
            <p:spPr>
              <a:xfrm>
                <a:off x="2609253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5"/>
              <p:cNvSpPr/>
              <p:nvPr/>
            </p:nvSpPr>
            <p:spPr>
              <a:xfrm>
                <a:off x="3231866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5"/>
              <p:cNvSpPr/>
              <p:nvPr/>
            </p:nvSpPr>
            <p:spPr>
              <a:xfrm>
                <a:off x="3854480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5"/>
              <p:cNvSpPr/>
              <p:nvPr/>
            </p:nvSpPr>
            <p:spPr>
              <a:xfrm>
                <a:off x="4477093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5"/>
              <p:cNvSpPr/>
              <p:nvPr/>
            </p:nvSpPr>
            <p:spPr>
              <a:xfrm>
                <a:off x="5099707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5"/>
              <p:cNvSpPr/>
              <p:nvPr/>
            </p:nvSpPr>
            <p:spPr>
              <a:xfrm>
                <a:off x="5722320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5"/>
              <p:cNvSpPr/>
              <p:nvPr/>
            </p:nvSpPr>
            <p:spPr>
              <a:xfrm>
                <a:off x="6344934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5"/>
              <p:cNvSpPr/>
              <p:nvPr/>
            </p:nvSpPr>
            <p:spPr>
              <a:xfrm>
                <a:off x="6967547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5"/>
              <p:cNvSpPr/>
              <p:nvPr/>
            </p:nvSpPr>
            <p:spPr>
              <a:xfrm>
                <a:off x="7590161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5"/>
              <p:cNvSpPr/>
              <p:nvPr/>
            </p:nvSpPr>
            <p:spPr>
              <a:xfrm>
                <a:off x="8212774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5"/>
              <p:cNvSpPr/>
              <p:nvPr/>
            </p:nvSpPr>
            <p:spPr>
              <a:xfrm>
                <a:off x="8835388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5"/>
              <p:cNvSpPr/>
              <p:nvPr/>
            </p:nvSpPr>
            <p:spPr>
              <a:xfrm>
                <a:off x="118825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5"/>
              <p:cNvSpPr/>
              <p:nvPr/>
            </p:nvSpPr>
            <p:spPr>
              <a:xfrm>
                <a:off x="8212750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5"/>
              <p:cNvSpPr/>
              <p:nvPr/>
            </p:nvSpPr>
            <p:spPr>
              <a:xfrm>
                <a:off x="430100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5"/>
              <p:cNvSpPr/>
              <p:nvPr/>
            </p:nvSpPr>
            <p:spPr>
              <a:xfrm>
                <a:off x="1052713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5"/>
              <p:cNvSpPr/>
              <p:nvPr/>
            </p:nvSpPr>
            <p:spPr>
              <a:xfrm>
                <a:off x="1675327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5"/>
              <p:cNvSpPr/>
              <p:nvPr/>
            </p:nvSpPr>
            <p:spPr>
              <a:xfrm>
                <a:off x="2297940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5"/>
              <p:cNvSpPr/>
              <p:nvPr/>
            </p:nvSpPr>
            <p:spPr>
              <a:xfrm>
                <a:off x="2920554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5"/>
              <p:cNvSpPr/>
              <p:nvPr/>
            </p:nvSpPr>
            <p:spPr>
              <a:xfrm>
                <a:off x="3543167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5"/>
              <p:cNvSpPr/>
              <p:nvPr/>
            </p:nvSpPr>
            <p:spPr>
              <a:xfrm>
                <a:off x="4165781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5"/>
              <p:cNvSpPr/>
              <p:nvPr/>
            </p:nvSpPr>
            <p:spPr>
              <a:xfrm>
                <a:off x="4788394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5"/>
              <p:cNvSpPr/>
              <p:nvPr/>
            </p:nvSpPr>
            <p:spPr>
              <a:xfrm>
                <a:off x="5411008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5"/>
              <p:cNvSpPr/>
              <p:nvPr/>
            </p:nvSpPr>
            <p:spPr>
              <a:xfrm>
                <a:off x="6033621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5"/>
              <p:cNvSpPr/>
              <p:nvPr/>
            </p:nvSpPr>
            <p:spPr>
              <a:xfrm>
                <a:off x="6656235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5"/>
              <p:cNvSpPr/>
              <p:nvPr/>
            </p:nvSpPr>
            <p:spPr>
              <a:xfrm>
                <a:off x="7278848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5"/>
              <p:cNvSpPr/>
              <p:nvPr/>
            </p:nvSpPr>
            <p:spPr>
              <a:xfrm>
                <a:off x="7901462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5"/>
              <p:cNvSpPr/>
              <p:nvPr/>
            </p:nvSpPr>
            <p:spPr>
              <a:xfrm>
                <a:off x="8524075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5"/>
              <p:cNvSpPr/>
              <p:nvPr/>
            </p:nvSpPr>
            <p:spPr>
              <a:xfrm>
                <a:off x="741413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5"/>
              <p:cNvSpPr/>
              <p:nvPr/>
            </p:nvSpPr>
            <p:spPr>
              <a:xfrm>
                <a:off x="1364026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5"/>
              <p:cNvSpPr/>
              <p:nvPr/>
            </p:nvSpPr>
            <p:spPr>
              <a:xfrm>
                <a:off x="1986639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5"/>
              <p:cNvSpPr/>
              <p:nvPr/>
            </p:nvSpPr>
            <p:spPr>
              <a:xfrm>
                <a:off x="2609253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5"/>
              <p:cNvSpPr/>
              <p:nvPr/>
            </p:nvSpPr>
            <p:spPr>
              <a:xfrm>
                <a:off x="3231866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5"/>
              <p:cNvSpPr/>
              <p:nvPr/>
            </p:nvSpPr>
            <p:spPr>
              <a:xfrm>
                <a:off x="3854480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5"/>
              <p:cNvSpPr/>
              <p:nvPr/>
            </p:nvSpPr>
            <p:spPr>
              <a:xfrm>
                <a:off x="4477093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5"/>
              <p:cNvSpPr/>
              <p:nvPr/>
            </p:nvSpPr>
            <p:spPr>
              <a:xfrm>
                <a:off x="5099707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5"/>
              <p:cNvSpPr/>
              <p:nvPr/>
            </p:nvSpPr>
            <p:spPr>
              <a:xfrm>
                <a:off x="5722320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5"/>
              <p:cNvSpPr/>
              <p:nvPr/>
            </p:nvSpPr>
            <p:spPr>
              <a:xfrm>
                <a:off x="6344934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5"/>
              <p:cNvSpPr/>
              <p:nvPr/>
            </p:nvSpPr>
            <p:spPr>
              <a:xfrm>
                <a:off x="6967547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5"/>
              <p:cNvSpPr/>
              <p:nvPr/>
            </p:nvSpPr>
            <p:spPr>
              <a:xfrm>
                <a:off x="7590161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5"/>
              <p:cNvSpPr/>
              <p:nvPr/>
            </p:nvSpPr>
            <p:spPr>
              <a:xfrm>
                <a:off x="8212774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5"/>
              <p:cNvSpPr/>
              <p:nvPr/>
            </p:nvSpPr>
            <p:spPr>
              <a:xfrm>
                <a:off x="8835388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5"/>
              <p:cNvSpPr/>
              <p:nvPr/>
            </p:nvSpPr>
            <p:spPr>
              <a:xfrm>
                <a:off x="118825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5"/>
              <p:cNvSpPr/>
              <p:nvPr/>
            </p:nvSpPr>
            <p:spPr>
              <a:xfrm>
                <a:off x="8212750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5"/>
              <p:cNvSpPr/>
              <p:nvPr/>
            </p:nvSpPr>
            <p:spPr>
              <a:xfrm>
                <a:off x="430100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5"/>
              <p:cNvSpPr/>
              <p:nvPr/>
            </p:nvSpPr>
            <p:spPr>
              <a:xfrm>
                <a:off x="1052713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5"/>
              <p:cNvSpPr/>
              <p:nvPr/>
            </p:nvSpPr>
            <p:spPr>
              <a:xfrm>
                <a:off x="1675327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5"/>
              <p:cNvSpPr/>
              <p:nvPr/>
            </p:nvSpPr>
            <p:spPr>
              <a:xfrm>
                <a:off x="2297940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5"/>
              <p:cNvSpPr/>
              <p:nvPr/>
            </p:nvSpPr>
            <p:spPr>
              <a:xfrm>
                <a:off x="2920554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5"/>
              <p:cNvSpPr/>
              <p:nvPr/>
            </p:nvSpPr>
            <p:spPr>
              <a:xfrm>
                <a:off x="3543167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5"/>
              <p:cNvSpPr/>
              <p:nvPr/>
            </p:nvSpPr>
            <p:spPr>
              <a:xfrm>
                <a:off x="4165781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5"/>
              <p:cNvSpPr/>
              <p:nvPr/>
            </p:nvSpPr>
            <p:spPr>
              <a:xfrm>
                <a:off x="4788394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5"/>
              <p:cNvSpPr/>
              <p:nvPr/>
            </p:nvSpPr>
            <p:spPr>
              <a:xfrm>
                <a:off x="5411008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5"/>
              <p:cNvSpPr/>
              <p:nvPr/>
            </p:nvSpPr>
            <p:spPr>
              <a:xfrm>
                <a:off x="6033621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5"/>
              <p:cNvSpPr/>
              <p:nvPr/>
            </p:nvSpPr>
            <p:spPr>
              <a:xfrm>
                <a:off x="6656235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5"/>
              <p:cNvSpPr/>
              <p:nvPr/>
            </p:nvSpPr>
            <p:spPr>
              <a:xfrm>
                <a:off x="7278848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5"/>
              <p:cNvSpPr/>
              <p:nvPr/>
            </p:nvSpPr>
            <p:spPr>
              <a:xfrm>
                <a:off x="7901462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5"/>
              <p:cNvSpPr/>
              <p:nvPr/>
            </p:nvSpPr>
            <p:spPr>
              <a:xfrm>
                <a:off x="8524075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5"/>
              <p:cNvSpPr/>
              <p:nvPr/>
            </p:nvSpPr>
            <p:spPr>
              <a:xfrm>
                <a:off x="741413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5"/>
              <p:cNvSpPr/>
              <p:nvPr/>
            </p:nvSpPr>
            <p:spPr>
              <a:xfrm>
                <a:off x="1364026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5"/>
              <p:cNvSpPr/>
              <p:nvPr/>
            </p:nvSpPr>
            <p:spPr>
              <a:xfrm>
                <a:off x="1986639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5"/>
              <p:cNvSpPr/>
              <p:nvPr/>
            </p:nvSpPr>
            <p:spPr>
              <a:xfrm>
                <a:off x="2609253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5"/>
              <p:cNvSpPr/>
              <p:nvPr/>
            </p:nvSpPr>
            <p:spPr>
              <a:xfrm>
                <a:off x="3231866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5"/>
              <p:cNvSpPr/>
              <p:nvPr/>
            </p:nvSpPr>
            <p:spPr>
              <a:xfrm>
                <a:off x="3854480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5"/>
              <p:cNvSpPr/>
              <p:nvPr/>
            </p:nvSpPr>
            <p:spPr>
              <a:xfrm>
                <a:off x="4477093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5"/>
              <p:cNvSpPr/>
              <p:nvPr/>
            </p:nvSpPr>
            <p:spPr>
              <a:xfrm>
                <a:off x="5099707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5"/>
              <p:cNvSpPr/>
              <p:nvPr/>
            </p:nvSpPr>
            <p:spPr>
              <a:xfrm>
                <a:off x="5722320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5"/>
              <p:cNvSpPr/>
              <p:nvPr/>
            </p:nvSpPr>
            <p:spPr>
              <a:xfrm>
                <a:off x="6344934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5"/>
              <p:cNvSpPr/>
              <p:nvPr/>
            </p:nvSpPr>
            <p:spPr>
              <a:xfrm>
                <a:off x="6967547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5"/>
              <p:cNvSpPr/>
              <p:nvPr/>
            </p:nvSpPr>
            <p:spPr>
              <a:xfrm>
                <a:off x="7590161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5"/>
              <p:cNvSpPr/>
              <p:nvPr/>
            </p:nvSpPr>
            <p:spPr>
              <a:xfrm>
                <a:off x="8212774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5"/>
              <p:cNvSpPr/>
              <p:nvPr/>
            </p:nvSpPr>
            <p:spPr>
              <a:xfrm>
                <a:off x="8835388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5"/>
              <p:cNvSpPr/>
              <p:nvPr/>
            </p:nvSpPr>
            <p:spPr>
              <a:xfrm>
                <a:off x="118825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5"/>
              <p:cNvSpPr/>
              <p:nvPr/>
            </p:nvSpPr>
            <p:spPr>
              <a:xfrm>
                <a:off x="8212750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5"/>
              <p:cNvSpPr/>
              <p:nvPr/>
            </p:nvSpPr>
            <p:spPr>
              <a:xfrm>
                <a:off x="430100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5"/>
              <p:cNvSpPr/>
              <p:nvPr/>
            </p:nvSpPr>
            <p:spPr>
              <a:xfrm>
                <a:off x="1052713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5"/>
              <p:cNvSpPr/>
              <p:nvPr/>
            </p:nvSpPr>
            <p:spPr>
              <a:xfrm>
                <a:off x="1675327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5"/>
              <p:cNvSpPr/>
              <p:nvPr/>
            </p:nvSpPr>
            <p:spPr>
              <a:xfrm>
                <a:off x="2297940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5"/>
              <p:cNvSpPr/>
              <p:nvPr/>
            </p:nvSpPr>
            <p:spPr>
              <a:xfrm>
                <a:off x="2920554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5"/>
              <p:cNvSpPr/>
              <p:nvPr/>
            </p:nvSpPr>
            <p:spPr>
              <a:xfrm>
                <a:off x="3543167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5"/>
              <p:cNvSpPr/>
              <p:nvPr/>
            </p:nvSpPr>
            <p:spPr>
              <a:xfrm>
                <a:off x="4165781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5"/>
              <p:cNvSpPr/>
              <p:nvPr/>
            </p:nvSpPr>
            <p:spPr>
              <a:xfrm>
                <a:off x="4788394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5"/>
              <p:cNvSpPr/>
              <p:nvPr/>
            </p:nvSpPr>
            <p:spPr>
              <a:xfrm>
                <a:off x="5411008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5"/>
              <p:cNvSpPr/>
              <p:nvPr/>
            </p:nvSpPr>
            <p:spPr>
              <a:xfrm>
                <a:off x="6033621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5"/>
              <p:cNvSpPr/>
              <p:nvPr/>
            </p:nvSpPr>
            <p:spPr>
              <a:xfrm>
                <a:off x="6656235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5"/>
              <p:cNvSpPr/>
              <p:nvPr/>
            </p:nvSpPr>
            <p:spPr>
              <a:xfrm>
                <a:off x="7278848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5"/>
              <p:cNvSpPr/>
              <p:nvPr/>
            </p:nvSpPr>
            <p:spPr>
              <a:xfrm>
                <a:off x="7901462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5"/>
              <p:cNvSpPr/>
              <p:nvPr/>
            </p:nvSpPr>
            <p:spPr>
              <a:xfrm>
                <a:off x="8524075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5"/>
              <p:cNvSpPr/>
              <p:nvPr/>
            </p:nvSpPr>
            <p:spPr>
              <a:xfrm>
                <a:off x="741413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5"/>
              <p:cNvSpPr/>
              <p:nvPr/>
            </p:nvSpPr>
            <p:spPr>
              <a:xfrm>
                <a:off x="1364026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5"/>
              <p:cNvSpPr/>
              <p:nvPr/>
            </p:nvSpPr>
            <p:spPr>
              <a:xfrm>
                <a:off x="1986639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5"/>
              <p:cNvSpPr/>
              <p:nvPr/>
            </p:nvSpPr>
            <p:spPr>
              <a:xfrm>
                <a:off x="2609253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5"/>
              <p:cNvSpPr/>
              <p:nvPr/>
            </p:nvSpPr>
            <p:spPr>
              <a:xfrm>
                <a:off x="3231866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5"/>
              <p:cNvSpPr/>
              <p:nvPr/>
            </p:nvSpPr>
            <p:spPr>
              <a:xfrm>
                <a:off x="3854480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5"/>
              <p:cNvSpPr/>
              <p:nvPr/>
            </p:nvSpPr>
            <p:spPr>
              <a:xfrm>
                <a:off x="4477093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5"/>
              <p:cNvSpPr/>
              <p:nvPr/>
            </p:nvSpPr>
            <p:spPr>
              <a:xfrm>
                <a:off x="5099707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5"/>
              <p:cNvSpPr/>
              <p:nvPr/>
            </p:nvSpPr>
            <p:spPr>
              <a:xfrm>
                <a:off x="5722320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5"/>
              <p:cNvSpPr/>
              <p:nvPr/>
            </p:nvSpPr>
            <p:spPr>
              <a:xfrm>
                <a:off x="6344934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5"/>
              <p:cNvSpPr/>
              <p:nvPr/>
            </p:nvSpPr>
            <p:spPr>
              <a:xfrm>
                <a:off x="6967547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5"/>
              <p:cNvSpPr/>
              <p:nvPr/>
            </p:nvSpPr>
            <p:spPr>
              <a:xfrm>
                <a:off x="7590161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5"/>
              <p:cNvSpPr/>
              <p:nvPr/>
            </p:nvSpPr>
            <p:spPr>
              <a:xfrm>
                <a:off x="8212774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5"/>
              <p:cNvSpPr/>
              <p:nvPr/>
            </p:nvSpPr>
            <p:spPr>
              <a:xfrm>
                <a:off x="8835388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5"/>
              <p:cNvSpPr/>
              <p:nvPr/>
            </p:nvSpPr>
            <p:spPr>
              <a:xfrm>
                <a:off x="118825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5"/>
              <p:cNvSpPr/>
              <p:nvPr/>
            </p:nvSpPr>
            <p:spPr>
              <a:xfrm>
                <a:off x="8212750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5"/>
              <p:cNvSpPr/>
              <p:nvPr/>
            </p:nvSpPr>
            <p:spPr>
              <a:xfrm>
                <a:off x="430100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5"/>
              <p:cNvSpPr/>
              <p:nvPr/>
            </p:nvSpPr>
            <p:spPr>
              <a:xfrm>
                <a:off x="1052713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5"/>
              <p:cNvSpPr/>
              <p:nvPr/>
            </p:nvSpPr>
            <p:spPr>
              <a:xfrm>
                <a:off x="1675327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5"/>
              <p:cNvSpPr/>
              <p:nvPr/>
            </p:nvSpPr>
            <p:spPr>
              <a:xfrm>
                <a:off x="2297940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5"/>
              <p:cNvSpPr/>
              <p:nvPr/>
            </p:nvSpPr>
            <p:spPr>
              <a:xfrm>
                <a:off x="2920554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5"/>
              <p:cNvSpPr/>
              <p:nvPr/>
            </p:nvSpPr>
            <p:spPr>
              <a:xfrm>
                <a:off x="3543167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5"/>
              <p:cNvSpPr/>
              <p:nvPr/>
            </p:nvSpPr>
            <p:spPr>
              <a:xfrm>
                <a:off x="4165781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5"/>
              <p:cNvSpPr/>
              <p:nvPr/>
            </p:nvSpPr>
            <p:spPr>
              <a:xfrm>
                <a:off x="4788394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5"/>
              <p:cNvSpPr/>
              <p:nvPr/>
            </p:nvSpPr>
            <p:spPr>
              <a:xfrm>
                <a:off x="5411008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5"/>
              <p:cNvSpPr/>
              <p:nvPr/>
            </p:nvSpPr>
            <p:spPr>
              <a:xfrm>
                <a:off x="6033621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5"/>
              <p:cNvSpPr/>
              <p:nvPr/>
            </p:nvSpPr>
            <p:spPr>
              <a:xfrm>
                <a:off x="6656235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5"/>
              <p:cNvSpPr/>
              <p:nvPr/>
            </p:nvSpPr>
            <p:spPr>
              <a:xfrm>
                <a:off x="7278848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5"/>
              <p:cNvSpPr/>
              <p:nvPr/>
            </p:nvSpPr>
            <p:spPr>
              <a:xfrm>
                <a:off x="7901462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5"/>
              <p:cNvSpPr/>
              <p:nvPr/>
            </p:nvSpPr>
            <p:spPr>
              <a:xfrm>
                <a:off x="8524075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5"/>
              <p:cNvSpPr/>
              <p:nvPr/>
            </p:nvSpPr>
            <p:spPr>
              <a:xfrm>
                <a:off x="741413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5"/>
              <p:cNvSpPr/>
              <p:nvPr/>
            </p:nvSpPr>
            <p:spPr>
              <a:xfrm>
                <a:off x="1364026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5"/>
              <p:cNvSpPr/>
              <p:nvPr/>
            </p:nvSpPr>
            <p:spPr>
              <a:xfrm>
                <a:off x="1986639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5"/>
              <p:cNvSpPr/>
              <p:nvPr/>
            </p:nvSpPr>
            <p:spPr>
              <a:xfrm>
                <a:off x="2609253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5"/>
              <p:cNvSpPr/>
              <p:nvPr/>
            </p:nvSpPr>
            <p:spPr>
              <a:xfrm>
                <a:off x="3231866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5"/>
              <p:cNvSpPr/>
              <p:nvPr/>
            </p:nvSpPr>
            <p:spPr>
              <a:xfrm>
                <a:off x="3854480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5"/>
              <p:cNvSpPr/>
              <p:nvPr/>
            </p:nvSpPr>
            <p:spPr>
              <a:xfrm>
                <a:off x="4477093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5"/>
              <p:cNvSpPr/>
              <p:nvPr/>
            </p:nvSpPr>
            <p:spPr>
              <a:xfrm>
                <a:off x="5099707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5"/>
              <p:cNvSpPr/>
              <p:nvPr/>
            </p:nvSpPr>
            <p:spPr>
              <a:xfrm>
                <a:off x="5722320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5"/>
              <p:cNvSpPr/>
              <p:nvPr/>
            </p:nvSpPr>
            <p:spPr>
              <a:xfrm>
                <a:off x="6344934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5"/>
              <p:cNvSpPr/>
              <p:nvPr/>
            </p:nvSpPr>
            <p:spPr>
              <a:xfrm>
                <a:off x="6967547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5"/>
              <p:cNvSpPr/>
              <p:nvPr/>
            </p:nvSpPr>
            <p:spPr>
              <a:xfrm>
                <a:off x="7590161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5"/>
              <p:cNvSpPr/>
              <p:nvPr/>
            </p:nvSpPr>
            <p:spPr>
              <a:xfrm>
                <a:off x="8212774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5"/>
              <p:cNvSpPr/>
              <p:nvPr/>
            </p:nvSpPr>
            <p:spPr>
              <a:xfrm>
                <a:off x="8835388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5"/>
              <p:cNvSpPr/>
              <p:nvPr/>
            </p:nvSpPr>
            <p:spPr>
              <a:xfrm>
                <a:off x="118825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5"/>
              <p:cNvSpPr/>
              <p:nvPr/>
            </p:nvSpPr>
            <p:spPr>
              <a:xfrm>
                <a:off x="8212750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5"/>
              <p:cNvSpPr/>
              <p:nvPr/>
            </p:nvSpPr>
            <p:spPr>
              <a:xfrm>
                <a:off x="430100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5"/>
              <p:cNvSpPr/>
              <p:nvPr/>
            </p:nvSpPr>
            <p:spPr>
              <a:xfrm>
                <a:off x="1052713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5"/>
              <p:cNvSpPr/>
              <p:nvPr/>
            </p:nvSpPr>
            <p:spPr>
              <a:xfrm>
                <a:off x="1675327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5"/>
              <p:cNvSpPr/>
              <p:nvPr/>
            </p:nvSpPr>
            <p:spPr>
              <a:xfrm>
                <a:off x="2297940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5"/>
              <p:cNvSpPr/>
              <p:nvPr/>
            </p:nvSpPr>
            <p:spPr>
              <a:xfrm>
                <a:off x="2920554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5"/>
              <p:cNvSpPr/>
              <p:nvPr/>
            </p:nvSpPr>
            <p:spPr>
              <a:xfrm>
                <a:off x="3543167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5"/>
              <p:cNvSpPr/>
              <p:nvPr/>
            </p:nvSpPr>
            <p:spPr>
              <a:xfrm>
                <a:off x="4165781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5"/>
              <p:cNvSpPr/>
              <p:nvPr/>
            </p:nvSpPr>
            <p:spPr>
              <a:xfrm>
                <a:off x="4788394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5"/>
              <p:cNvSpPr/>
              <p:nvPr/>
            </p:nvSpPr>
            <p:spPr>
              <a:xfrm>
                <a:off x="5411008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5"/>
              <p:cNvSpPr/>
              <p:nvPr/>
            </p:nvSpPr>
            <p:spPr>
              <a:xfrm>
                <a:off x="6033621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5"/>
              <p:cNvSpPr/>
              <p:nvPr/>
            </p:nvSpPr>
            <p:spPr>
              <a:xfrm>
                <a:off x="6656235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5"/>
              <p:cNvSpPr/>
              <p:nvPr/>
            </p:nvSpPr>
            <p:spPr>
              <a:xfrm>
                <a:off x="7278848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5"/>
              <p:cNvSpPr/>
              <p:nvPr/>
            </p:nvSpPr>
            <p:spPr>
              <a:xfrm>
                <a:off x="7901462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5"/>
              <p:cNvSpPr/>
              <p:nvPr/>
            </p:nvSpPr>
            <p:spPr>
              <a:xfrm>
                <a:off x="8524075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5"/>
              <p:cNvSpPr/>
              <p:nvPr/>
            </p:nvSpPr>
            <p:spPr>
              <a:xfrm>
                <a:off x="741413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5"/>
              <p:cNvSpPr/>
              <p:nvPr/>
            </p:nvSpPr>
            <p:spPr>
              <a:xfrm>
                <a:off x="1364026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5"/>
              <p:cNvSpPr/>
              <p:nvPr/>
            </p:nvSpPr>
            <p:spPr>
              <a:xfrm>
                <a:off x="1986639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5"/>
              <p:cNvSpPr/>
              <p:nvPr/>
            </p:nvSpPr>
            <p:spPr>
              <a:xfrm>
                <a:off x="2609253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5"/>
              <p:cNvSpPr/>
              <p:nvPr/>
            </p:nvSpPr>
            <p:spPr>
              <a:xfrm>
                <a:off x="3231866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5"/>
              <p:cNvSpPr/>
              <p:nvPr/>
            </p:nvSpPr>
            <p:spPr>
              <a:xfrm>
                <a:off x="3854480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5"/>
              <p:cNvSpPr/>
              <p:nvPr/>
            </p:nvSpPr>
            <p:spPr>
              <a:xfrm>
                <a:off x="4477093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5"/>
              <p:cNvSpPr/>
              <p:nvPr/>
            </p:nvSpPr>
            <p:spPr>
              <a:xfrm>
                <a:off x="5099707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5"/>
              <p:cNvSpPr/>
              <p:nvPr/>
            </p:nvSpPr>
            <p:spPr>
              <a:xfrm>
                <a:off x="5722320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5"/>
              <p:cNvSpPr/>
              <p:nvPr/>
            </p:nvSpPr>
            <p:spPr>
              <a:xfrm>
                <a:off x="6344934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5"/>
              <p:cNvSpPr/>
              <p:nvPr/>
            </p:nvSpPr>
            <p:spPr>
              <a:xfrm>
                <a:off x="6967547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5"/>
              <p:cNvSpPr/>
              <p:nvPr/>
            </p:nvSpPr>
            <p:spPr>
              <a:xfrm>
                <a:off x="7590161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5"/>
              <p:cNvSpPr/>
              <p:nvPr/>
            </p:nvSpPr>
            <p:spPr>
              <a:xfrm>
                <a:off x="8212774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5"/>
              <p:cNvSpPr/>
              <p:nvPr/>
            </p:nvSpPr>
            <p:spPr>
              <a:xfrm>
                <a:off x="8835388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5"/>
              <p:cNvSpPr/>
              <p:nvPr/>
            </p:nvSpPr>
            <p:spPr>
              <a:xfrm>
                <a:off x="118825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5"/>
              <p:cNvSpPr/>
              <p:nvPr/>
            </p:nvSpPr>
            <p:spPr>
              <a:xfrm>
                <a:off x="8212750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5"/>
              <p:cNvSpPr/>
              <p:nvPr/>
            </p:nvSpPr>
            <p:spPr>
              <a:xfrm>
                <a:off x="430100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5"/>
              <p:cNvSpPr/>
              <p:nvPr/>
            </p:nvSpPr>
            <p:spPr>
              <a:xfrm>
                <a:off x="1052713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5"/>
              <p:cNvSpPr/>
              <p:nvPr/>
            </p:nvSpPr>
            <p:spPr>
              <a:xfrm>
                <a:off x="1675327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5"/>
              <p:cNvSpPr/>
              <p:nvPr/>
            </p:nvSpPr>
            <p:spPr>
              <a:xfrm>
                <a:off x="2297940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5"/>
              <p:cNvSpPr/>
              <p:nvPr/>
            </p:nvSpPr>
            <p:spPr>
              <a:xfrm>
                <a:off x="2920554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5"/>
              <p:cNvSpPr/>
              <p:nvPr/>
            </p:nvSpPr>
            <p:spPr>
              <a:xfrm>
                <a:off x="3543167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5"/>
              <p:cNvSpPr/>
              <p:nvPr/>
            </p:nvSpPr>
            <p:spPr>
              <a:xfrm>
                <a:off x="4165781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5"/>
              <p:cNvSpPr/>
              <p:nvPr/>
            </p:nvSpPr>
            <p:spPr>
              <a:xfrm>
                <a:off x="4788394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5"/>
              <p:cNvSpPr/>
              <p:nvPr/>
            </p:nvSpPr>
            <p:spPr>
              <a:xfrm>
                <a:off x="5411008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5"/>
              <p:cNvSpPr/>
              <p:nvPr/>
            </p:nvSpPr>
            <p:spPr>
              <a:xfrm>
                <a:off x="6033621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5"/>
              <p:cNvSpPr/>
              <p:nvPr/>
            </p:nvSpPr>
            <p:spPr>
              <a:xfrm>
                <a:off x="6656235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5"/>
              <p:cNvSpPr/>
              <p:nvPr/>
            </p:nvSpPr>
            <p:spPr>
              <a:xfrm>
                <a:off x="7278848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5"/>
              <p:cNvSpPr/>
              <p:nvPr/>
            </p:nvSpPr>
            <p:spPr>
              <a:xfrm>
                <a:off x="7901462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5"/>
              <p:cNvSpPr/>
              <p:nvPr/>
            </p:nvSpPr>
            <p:spPr>
              <a:xfrm>
                <a:off x="8524075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5"/>
              <p:cNvSpPr/>
              <p:nvPr/>
            </p:nvSpPr>
            <p:spPr>
              <a:xfrm>
                <a:off x="741413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5"/>
              <p:cNvSpPr/>
              <p:nvPr/>
            </p:nvSpPr>
            <p:spPr>
              <a:xfrm>
                <a:off x="1364026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5"/>
              <p:cNvSpPr/>
              <p:nvPr/>
            </p:nvSpPr>
            <p:spPr>
              <a:xfrm>
                <a:off x="1986639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5"/>
              <p:cNvSpPr/>
              <p:nvPr/>
            </p:nvSpPr>
            <p:spPr>
              <a:xfrm>
                <a:off x="2609253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5"/>
              <p:cNvSpPr/>
              <p:nvPr/>
            </p:nvSpPr>
            <p:spPr>
              <a:xfrm>
                <a:off x="3231866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5"/>
              <p:cNvSpPr/>
              <p:nvPr/>
            </p:nvSpPr>
            <p:spPr>
              <a:xfrm>
                <a:off x="3854480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5"/>
              <p:cNvSpPr/>
              <p:nvPr/>
            </p:nvSpPr>
            <p:spPr>
              <a:xfrm>
                <a:off x="4477093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5"/>
              <p:cNvSpPr/>
              <p:nvPr/>
            </p:nvSpPr>
            <p:spPr>
              <a:xfrm>
                <a:off x="5099707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5"/>
              <p:cNvSpPr/>
              <p:nvPr/>
            </p:nvSpPr>
            <p:spPr>
              <a:xfrm>
                <a:off x="5722320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5"/>
              <p:cNvSpPr/>
              <p:nvPr/>
            </p:nvSpPr>
            <p:spPr>
              <a:xfrm>
                <a:off x="6344934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5"/>
              <p:cNvSpPr/>
              <p:nvPr/>
            </p:nvSpPr>
            <p:spPr>
              <a:xfrm>
                <a:off x="6967547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5"/>
              <p:cNvSpPr/>
              <p:nvPr/>
            </p:nvSpPr>
            <p:spPr>
              <a:xfrm>
                <a:off x="7590161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5"/>
              <p:cNvSpPr/>
              <p:nvPr/>
            </p:nvSpPr>
            <p:spPr>
              <a:xfrm>
                <a:off x="8212774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5"/>
              <p:cNvSpPr/>
              <p:nvPr/>
            </p:nvSpPr>
            <p:spPr>
              <a:xfrm>
                <a:off x="8835388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5"/>
              <p:cNvSpPr/>
              <p:nvPr/>
            </p:nvSpPr>
            <p:spPr>
              <a:xfrm>
                <a:off x="118825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5"/>
              <p:cNvSpPr/>
              <p:nvPr/>
            </p:nvSpPr>
            <p:spPr>
              <a:xfrm>
                <a:off x="8212750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5"/>
              <p:cNvSpPr/>
              <p:nvPr/>
            </p:nvSpPr>
            <p:spPr>
              <a:xfrm>
                <a:off x="430100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5"/>
              <p:cNvSpPr/>
              <p:nvPr/>
            </p:nvSpPr>
            <p:spPr>
              <a:xfrm>
                <a:off x="1052713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5"/>
              <p:cNvSpPr/>
              <p:nvPr/>
            </p:nvSpPr>
            <p:spPr>
              <a:xfrm>
                <a:off x="1675327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5"/>
              <p:cNvSpPr/>
              <p:nvPr/>
            </p:nvSpPr>
            <p:spPr>
              <a:xfrm>
                <a:off x="2297940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5"/>
              <p:cNvSpPr/>
              <p:nvPr/>
            </p:nvSpPr>
            <p:spPr>
              <a:xfrm>
                <a:off x="2920554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5"/>
              <p:cNvSpPr/>
              <p:nvPr/>
            </p:nvSpPr>
            <p:spPr>
              <a:xfrm>
                <a:off x="3543167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5"/>
              <p:cNvSpPr/>
              <p:nvPr/>
            </p:nvSpPr>
            <p:spPr>
              <a:xfrm>
                <a:off x="4165781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5"/>
              <p:cNvSpPr/>
              <p:nvPr/>
            </p:nvSpPr>
            <p:spPr>
              <a:xfrm>
                <a:off x="4788394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5"/>
              <p:cNvSpPr/>
              <p:nvPr/>
            </p:nvSpPr>
            <p:spPr>
              <a:xfrm>
                <a:off x="5411008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5"/>
              <p:cNvSpPr/>
              <p:nvPr/>
            </p:nvSpPr>
            <p:spPr>
              <a:xfrm>
                <a:off x="6033621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5"/>
              <p:cNvSpPr/>
              <p:nvPr/>
            </p:nvSpPr>
            <p:spPr>
              <a:xfrm>
                <a:off x="6656235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5"/>
              <p:cNvSpPr/>
              <p:nvPr/>
            </p:nvSpPr>
            <p:spPr>
              <a:xfrm>
                <a:off x="7278848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5"/>
              <p:cNvSpPr/>
              <p:nvPr/>
            </p:nvSpPr>
            <p:spPr>
              <a:xfrm>
                <a:off x="7901462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5"/>
              <p:cNvSpPr/>
              <p:nvPr/>
            </p:nvSpPr>
            <p:spPr>
              <a:xfrm>
                <a:off x="8524075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5"/>
              <p:cNvSpPr/>
              <p:nvPr/>
            </p:nvSpPr>
            <p:spPr>
              <a:xfrm>
                <a:off x="741413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5"/>
              <p:cNvSpPr/>
              <p:nvPr/>
            </p:nvSpPr>
            <p:spPr>
              <a:xfrm>
                <a:off x="1364026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5"/>
              <p:cNvSpPr/>
              <p:nvPr/>
            </p:nvSpPr>
            <p:spPr>
              <a:xfrm>
                <a:off x="1986639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5"/>
              <p:cNvSpPr/>
              <p:nvPr/>
            </p:nvSpPr>
            <p:spPr>
              <a:xfrm>
                <a:off x="2609253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5"/>
              <p:cNvSpPr/>
              <p:nvPr/>
            </p:nvSpPr>
            <p:spPr>
              <a:xfrm>
                <a:off x="3231866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5"/>
              <p:cNvSpPr/>
              <p:nvPr/>
            </p:nvSpPr>
            <p:spPr>
              <a:xfrm>
                <a:off x="3854480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5"/>
              <p:cNvSpPr/>
              <p:nvPr/>
            </p:nvSpPr>
            <p:spPr>
              <a:xfrm>
                <a:off x="4477093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5"/>
              <p:cNvSpPr/>
              <p:nvPr/>
            </p:nvSpPr>
            <p:spPr>
              <a:xfrm>
                <a:off x="5099707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5"/>
              <p:cNvSpPr/>
              <p:nvPr/>
            </p:nvSpPr>
            <p:spPr>
              <a:xfrm>
                <a:off x="5722320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5"/>
              <p:cNvSpPr/>
              <p:nvPr/>
            </p:nvSpPr>
            <p:spPr>
              <a:xfrm>
                <a:off x="6344934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5"/>
              <p:cNvSpPr/>
              <p:nvPr/>
            </p:nvSpPr>
            <p:spPr>
              <a:xfrm>
                <a:off x="6967547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5"/>
              <p:cNvSpPr/>
              <p:nvPr/>
            </p:nvSpPr>
            <p:spPr>
              <a:xfrm>
                <a:off x="7590161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5"/>
              <p:cNvSpPr/>
              <p:nvPr/>
            </p:nvSpPr>
            <p:spPr>
              <a:xfrm>
                <a:off x="8212774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5"/>
              <p:cNvSpPr/>
              <p:nvPr/>
            </p:nvSpPr>
            <p:spPr>
              <a:xfrm>
                <a:off x="8835388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5"/>
              <p:cNvSpPr/>
              <p:nvPr/>
            </p:nvSpPr>
            <p:spPr>
              <a:xfrm>
                <a:off x="118825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5"/>
              <p:cNvSpPr/>
              <p:nvPr/>
            </p:nvSpPr>
            <p:spPr>
              <a:xfrm>
                <a:off x="8212750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5"/>
              <p:cNvSpPr/>
              <p:nvPr/>
            </p:nvSpPr>
            <p:spPr>
              <a:xfrm>
                <a:off x="430100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5"/>
              <p:cNvSpPr/>
              <p:nvPr/>
            </p:nvSpPr>
            <p:spPr>
              <a:xfrm>
                <a:off x="1052713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5"/>
              <p:cNvSpPr/>
              <p:nvPr/>
            </p:nvSpPr>
            <p:spPr>
              <a:xfrm>
                <a:off x="1675327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5"/>
              <p:cNvSpPr/>
              <p:nvPr/>
            </p:nvSpPr>
            <p:spPr>
              <a:xfrm>
                <a:off x="2297940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5"/>
              <p:cNvSpPr/>
              <p:nvPr/>
            </p:nvSpPr>
            <p:spPr>
              <a:xfrm>
                <a:off x="2920554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5"/>
              <p:cNvSpPr/>
              <p:nvPr/>
            </p:nvSpPr>
            <p:spPr>
              <a:xfrm>
                <a:off x="3543167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5"/>
              <p:cNvSpPr/>
              <p:nvPr/>
            </p:nvSpPr>
            <p:spPr>
              <a:xfrm>
                <a:off x="4165781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5"/>
              <p:cNvSpPr/>
              <p:nvPr/>
            </p:nvSpPr>
            <p:spPr>
              <a:xfrm>
                <a:off x="4788394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5"/>
              <p:cNvSpPr/>
              <p:nvPr/>
            </p:nvSpPr>
            <p:spPr>
              <a:xfrm>
                <a:off x="5411008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5"/>
              <p:cNvSpPr/>
              <p:nvPr/>
            </p:nvSpPr>
            <p:spPr>
              <a:xfrm>
                <a:off x="6033621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5"/>
              <p:cNvSpPr/>
              <p:nvPr/>
            </p:nvSpPr>
            <p:spPr>
              <a:xfrm>
                <a:off x="6656235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5"/>
              <p:cNvSpPr/>
              <p:nvPr/>
            </p:nvSpPr>
            <p:spPr>
              <a:xfrm>
                <a:off x="7278848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5"/>
              <p:cNvSpPr/>
              <p:nvPr/>
            </p:nvSpPr>
            <p:spPr>
              <a:xfrm>
                <a:off x="7901462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5"/>
              <p:cNvSpPr/>
              <p:nvPr/>
            </p:nvSpPr>
            <p:spPr>
              <a:xfrm>
                <a:off x="8524075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5"/>
              <p:cNvSpPr/>
              <p:nvPr/>
            </p:nvSpPr>
            <p:spPr>
              <a:xfrm>
                <a:off x="741413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5"/>
              <p:cNvSpPr/>
              <p:nvPr/>
            </p:nvSpPr>
            <p:spPr>
              <a:xfrm>
                <a:off x="1364026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5"/>
              <p:cNvSpPr/>
              <p:nvPr/>
            </p:nvSpPr>
            <p:spPr>
              <a:xfrm>
                <a:off x="1986639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5"/>
              <p:cNvSpPr/>
              <p:nvPr/>
            </p:nvSpPr>
            <p:spPr>
              <a:xfrm>
                <a:off x="2609253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5"/>
              <p:cNvSpPr/>
              <p:nvPr/>
            </p:nvSpPr>
            <p:spPr>
              <a:xfrm>
                <a:off x="3231866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5"/>
              <p:cNvSpPr/>
              <p:nvPr/>
            </p:nvSpPr>
            <p:spPr>
              <a:xfrm>
                <a:off x="3854480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5"/>
              <p:cNvSpPr/>
              <p:nvPr/>
            </p:nvSpPr>
            <p:spPr>
              <a:xfrm>
                <a:off x="4477093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5"/>
              <p:cNvSpPr/>
              <p:nvPr/>
            </p:nvSpPr>
            <p:spPr>
              <a:xfrm>
                <a:off x="5099707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5"/>
              <p:cNvSpPr/>
              <p:nvPr/>
            </p:nvSpPr>
            <p:spPr>
              <a:xfrm>
                <a:off x="5722320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5"/>
              <p:cNvSpPr/>
              <p:nvPr/>
            </p:nvSpPr>
            <p:spPr>
              <a:xfrm>
                <a:off x="6344934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5"/>
              <p:cNvSpPr/>
              <p:nvPr/>
            </p:nvSpPr>
            <p:spPr>
              <a:xfrm>
                <a:off x="6967547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5"/>
              <p:cNvSpPr/>
              <p:nvPr/>
            </p:nvSpPr>
            <p:spPr>
              <a:xfrm>
                <a:off x="7590161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5"/>
              <p:cNvSpPr/>
              <p:nvPr/>
            </p:nvSpPr>
            <p:spPr>
              <a:xfrm>
                <a:off x="8212774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5"/>
              <p:cNvSpPr/>
              <p:nvPr/>
            </p:nvSpPr>
            <p:spPr>
              <a:xfrm>
                <a:off x="8835388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5"/>
              <p:cNvSpPr/>
              <p:nvPr/>
            </p:nvSpPr>
            <p:spPr>
              <a:xfrm>
                <a:off x="118825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5"/>
              <p:cNvSpPr/>
              <p:nvPr/>
            </p:nvSpPr>
            <p:spPr>
              <a:xfrm>
                <a:off x="8212750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5"/>
              <p:cNvSpPr/>
              <p:nvPr/>
            </p:nvSpPr>
            <p:spPr>
              <a:xfrm>
                <a:off x="430100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5"/>
              <p:cNvSpPr/>
              <p:nvPr/>
            </p:nvSpPr>
            <p:spPr>
              <a:xfrm>
                <a:off x="1052713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5"/>
              <p:cNvSpPr/>
              <p:nvPr/>
            </p:nvSpPr>
            <p:spPr>
              <a:xfrm>
                <a:off x="1675327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5"/>
              <p:cNvSpPr/>
              <p:nvPr/>
            </p:nvSpPr>
            <p:spPr>
              <a:xfrm>
                <a:off x="2297940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5"/>
              <p:cNvSpPr/>
              <p:nvPr/>
            </p:nvSpPr>
            <p:spPr>
              <a:xfrm>
                <a:off x="2920554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5"/>
              <p:cNvSpPr/>
              <p:nvPr/>
            </p:nvSpPr>
            <p:spPr>
              <a:xfrm>
                <a:off x="3543167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5"/>
              <p:cNvSpPr/>
              <p:nvPr/>
            </p:nvSpPr>
            <p:spPr>
              <a:xfrm>
                <a:off x="4165781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5"/>
              <p:cNvSpPr/>
              <p:nvPr/>
            </p:nvSpPr>
            <p:spPr>
              <a:xfrm>
                <a:off x="4788394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5"/>
              <p:cNvSpPr/>
              <p:nvPr/>
            </p:nvSpPr>
            <p:spPr>
              <a:xfrm>
                <a:off x="5411008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5"/>
              <p:cNvSpPr/>
              <p:nvPr/>
            </p:nvSpPr>
            <p:spPr>
              <a:xfrm>
                <a:off x="6033621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5"/>
              <p:cNvSpPr/>
              <p:nvPr/>
            </p:nvSpPr>
            <p:spPr>
              <a:xfrm>
                <a:off x="6656235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5"/>
              <p:cNvSpPr/>
              <p:nvPr/>
            </p:nvSpPr>
            <p:spPr>
              <a:xfrm>
                <a:off x="7278848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5"/>
              <p:cNvSpPr/>
              <p:nvPr/>
            </p:nvSpPr>
            <p:spPr>
              <a:xfrm>
                <a:off x="7901462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5"/>
              <p:cNvSpPr/>
              <p:nvPr/>
            </p:nvSpPr>
            <p:spPr>
              <a:xfrm>
                <a:off x="8524075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5"/>
              <p:cNvSpPr/>
              <p:nvPr/>
            </p:nvSpPr>
            <p:spPr>
              <a:xfrm>
                <a:off x="741413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5"/>
              <p:cNvSpPr/>
              <p:nvPr/>
            </p:nvSpPr>
            <p:spPr>
              <a:xfrm>
                <a:off x="1364026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5"/>
              <p:cNvSpPr/>
              <p:nvPr/>
            </p:nvSpPr>
            <p:spPr>
              <a:xfrm>
                <a:off x="1986639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5"/>
              <p:cNvSpPr/>
              <p:nvPr/>
            </p:nvSpPr>
            <p:spPr>
              <a:xfrm>
                <a:off x="2609253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5"/>
              <p:cNvSpPr/>
              <p:nvPr/>
            </p:nvSpPr>
            <p:spPr>
              <a:xfrm>
                <a:off x="3231866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5"/>
              <p:cNvSpPr/>
              <p:nvPr/>
            </p:nvSpPr>
            <p:spPr>
              <a:xfrm>
                <a:off x="3854480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5"/>
              <p:cNvSpPr/>
              <p:nvPr/>
            </p:nvSpPr>
            <p:spPr>
              <a:xfrm>
                <a:off x="4477093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5"/>
              <p:cNvSpPr/>
              <p:nvPr/>
            </p:nvSpPr>
            <p:spPr>
              <a:xfrm>
                <a:off x="5099707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5"/>
              <p:cNvSpPr/>
              <p:nvPr/>
            </p:nvSpPr>
            <p:spPr>
              <a:xfrm>
                <a:off x="5722320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5"/>
              <p:cNvSpPr/>
              <p:nvPr/>
            </p:nvSpPr>
            <p:spPr>
              <a:xfrm>
                <a:off x="6344934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5"/>
              <p:cNvSpPr/>
              <p:nvPr/>
            </p:nvSpPr>
            <p:spPr>
              <a:xfrm>
                <a:off x="6967547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5"/>
              <p:cNvSpPr/>
              <p:nvPr/>
            </p:nvSpPr>
            <p:spPr>
              <a:xfrm>
                <a:off x="7590161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5"/>
              <p:cNvSpPr/>
              <p:nvPr/>
            </p:nvSpPr>
            <p:spPr>
              <a:xfrm>
                <a:off x="8212774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5"/>
              <p:cNvSpPr/>
              <p:nvPr/>
            </p:nvSpPr>
            <p:spPr>
              <a:xfrm>
                <a:off x="8835388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5"/>
              <p:cNvSpPr/>
              <p:nvPr/>
            </p:nvSpPr>
            <p:spPr>
              <a:xfrm>
                <a:off x="118825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5"/>
              <p:cNvSpPr/>
              <p:nvPr/>
            </p:nvSpPr>
            <p:spPr>
              <a:xfrm>
                <a:off x="8212750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5"/>
              <p:cNvSpPr/>
              <p:nvPr/>
            </p:nvSpPr>
            <p:spPr>
              <a:xfrm>
                <a:off x="741413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5"/>
              <p:cNvSpPr/>
              <p:nvPr/>
            </p:nvSpPr>
            <p:spPr>
              <a:xfrm>
                <a:off x="1364026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5"/>
              <p:cNvSpPr/>
              <p:nvPr/>
            </p:nvSpPr>
            <p:spPr>
              <a:xfrm>
                <a:off x="1986639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5"/>
              <p:cNvSpPr/>
              <p:nvPr/>
            </p:nvSpPr>
            <p:spPr>
              <a:xfrm>
                <a:off x="2609253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5"/>
              <p:cNvSpPr/>
              <p:nvPr/>
            </p:nvSpPr>
            <p:spPr>
              <a:xfrm>
                <a:off x="3231866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5"/>
              <p:cNvSpPr/>
              <p:nvPr/>
            </p:nvSpPr>
            <p:spPr>
              <a:xfrm>
                <a:off x="3854480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5"/>
              <p:cNvSpPr/>
              <p:nvPr/>
            </p:nvSpPr>
            <p:spPr>
              <a:xfrm>
                <a:off x="4477093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5"/>
              <p:cNvSpPr/>
              <p:nvPr/>
            </p:nvSpPr>
            <p:spPr>
              <a:xfrm>
                <a:off x="5099707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5"/>
              <p:cNvSpPr/>
              <p:nvPr/>
            </p:nvSpPr>
            <p:spPr>
              <a:xfrm>
                <a:off x="5722320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5"/>
              <p:cNvSpPr/>
              <p:nvPr/>
            </p:nvSpPr>
            <p:spPr>
              <a:xfrm>
                <a:off x="6344934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5"/>
              <p:cNvSpPr/>
              <p:nvPr/>
            </p:nvSpPr>
            <p:spPr>
              <a:xfrm>
                <a:off x="6967547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5"/>
              <p:cNvSpPr/>
              <p:nvPr/>
            </p:nvSpPr>
            <p:spPr>
              <a:xfrm>
                <a:off x="7590161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5"/>
              <p:cNvSpPr/>
              <p:nvPr/>
            </p:nvSpPr>
            <p:spPr>
              <a:xfrm>
                <a:off x="8212774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5"/>
              <p:cNvSpPr/>
              <p:nvPr/>
            </p:nvSpPr>
            <p:spPr>
              <a:xfrm>
                <a:off x="8835388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5"/>
              <p:cNvSpPr/>
              <p:nvPr/>
            </p:nvSpPr>
            <p:spPr>
              <a:xfrm>
                <a:off x="118825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5"/>
              <p:cNvSpPr/>
              <p:nvPr/>
            </p:nvSpPr>
            <p:spPr>
              <a:xfrm>
                <a:off x="8212750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5"/>
              <p:cNvSpPr/>
              <p:nvPr/>
            </p:nvSpPr>
            <p:spPr>
              <a:xfrm>
                <a:off x="430100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5"/>
              <p:cNvSpPr/>
              <p:nvPr/>
            </p:nvSpPr>
            <p:spPr>
              <a:xfrm>
                <a:off x="1052713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5"/>
              <p:cNvSpPr/>
              <p:nvPr/>
            </p:nvSpPr>
            <p:spPr>
              <a:xfrm>
                <a:off x="1675327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5"/>
              <p:cNvSpPr/>
              <p:nvPr/>
            </p:nvSpPr>
            <p:spPr>
              <a:xfrm>
                <a:off x="2297940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5"/>
              <p:cNvSpPr/>
              <p:nvPr/>
            </p:nvSpPr>
            <p:spPr>
              <a:xfrm>
                <a:off x="2920554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5"/>
              <p:cNvSpPr/>
              <p:nvPr/>
            </p:nvSpPr>
            <p:spPr>
              <a:xfrm>
                <a:off x="3543167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5"/>
              <p:cNvSpPr/>
              <p:nvPr/>
            </p:nvSpPr>
            <p:spPr>
              <a:xfrm>
                <a:off x="4165781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5"/>
              <p:cNvSpPr/>
              <p:nvPr/>
            </p:nvSpPr>
            <p:spPr>
              <a:xfrm>
                <a:off x="4788394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5"/>
              <p:cNvSpPr/>
              <p:nvPr/>
            </p:nvSpPr>
            <p:spPr>
              <a:xfrm>
                <a:off x="5411008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5"/>
              <p:cNvSpPr/>
              <p:nvPr/>
            </p:nvSpPr>
            <p:spPr>
              <a:xfrm>
                <a:off x="6033621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5"/>
              <p:cNvSpPr/>
              <p:nvPr/>
            </p:nvSpPr>
            <p:spPr>
              <a:xfrm>
                <a:off x="6656235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5"/>
              <p:cNvSpPr/>
              <p:nvPr/>
            </p:nvSpPr>
            <p:spPr>
              <a:xfrm>
                <a:off x="7278848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5"/>
              <p:cNvSpPr/>
              <p:nvPr/>
            </p:nvSpPr>
            <p:spPr>
              <a:xfrm>
                <a:off x="7901462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5"/>
              <p:cNvSpPr/>
              <p:nvPr/>
            </p:nvSpPr>
            <p:spPr>
              <a:xfrm>
                <a:off x="8524075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52" name="Google Shape;1352;p5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353" name="Google Shape;1353;p5"/>
          <p:cNvSpPr txBox="1">
            <a:spLocks noGrp="1"/>
          </p:cNvSpPr>
          <p:nvPr>
            <p:ph type="title" idx="2"/>
          </p:nvPr>
        </p:nvSpPr>
        <p:spPr>
          <a:xfrm>
            <a:off x="1340838" y="2599025"/>
            <a:ext cx="2646000" cy="4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1354" name="Google Shape;1354;p5"/>
          <p:cNvSpPr txBox="1">
            <a:spLocks noGrp="1"/>
          </p:cNvSpPr>
          <p:nvPr>
            <p:ph type="subTitle" idx="1"/>
          </p:nvPr>
        </p:nvSpPr>
        <p:spPr>
          <a:xfrm>
            <a:off x="1340838" y="3058100"/>
            <a:ext cx="2646000" cy="11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5" name="Google Shape;1355;p5"/>
          <p:cNvSpPr txBox="1">
            <a:spLocks noGrp="1"/>
          </p:cNvSpPr>
          <p:nvPr>
            <p:ph type="title" idx="3"/>
          </p:nvPr>
        </p:nvSpPr>
        <p:spPr>
          <a:xfrm>
            <a:off x="5157167" y="2599025"/>
            <a:ext cx="2646000" cy="4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1356" name="Google Shape;1356;p5"/>
          <p:cNvSpPr txBox="1">
            <a:spLocks noGrp="1"/>
          </p:cNvSpPr>
          <p:nvPr>
            <p:ph type="subTitle" idx="4"/>
          </p:nvPr>
        </p:nvSpPr>
        <p:spPr>
          <a:xfrm>
            <a:off x="5157163" y="3058100"/>
            <a:ext cx="2646000" cy="11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6" name="Google Shape;2366;p9"/>
          <p:cNvGrpSpPr/>
          <p:nvPr/>
        </p:nvGrpSpPr>
        <p:grpSpPr>
          <a:xfrm>
            <a:off x="94500" y="90000"/>
            <a:ext cx="8955000" cy="4968300"/>
            <a:chOff x="94500" y="90000"/>
            <a:chExt cx="8955000" cy="4968300"/>
          </a:xfrm>
        </p:grpSpPr>
        <p:sp>
          <p:nvSpPr>
            <p:cNvPr id="2367" name="Google Shape;2367;p9"/>
            <p:cNvSpPr/>
            <p:nvPr/>
          </p:nvSpPr>
          <p:spPr>
            <a:xfrm>
              <a:off x="94500" y="90000"/>
              <a:ext cx="8955000" cy="4968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68" name="Google Shape;2368;p9"/>
            <p:cNvGrpSpPr/>
            <p:nvPr/>
          </p:nvGrpSpPr>
          <p:grpSpPr>
            <a:xfrm>
              <a:off x="194963" y="180988"/>
              <a:ext cx="8754063" cy="4759350"/>
              <a:chOff x="118825" y="201500"/>
              <a:chExt cx="8754063" cy="4759350"/>
            </a:xfrm>
          </p:grpSpPr>
          <p:sp>
            <p:nvSpPr>
              <p:cNvPr id="2369" name="Google Shape;2369;p9"/>
              <p:cNvSpPr/>
              <p:nvPr/>
            </p:nvSpPr>
            <p:spPr>
              <a:xfrm>
                <a:off x="430100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0" name="Google Shape;2370;p9"/>
              <p:cNvSpPr/>
              <p:nvPr/>
            </p:nvSpPr>
            <p:spPr>
              <a:xfrm>
                <a:off x="1052713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1" name="Google Shape;2371;p9"/>
              <p:cNvSpPr/>
              <p:nvPr/>
            </p:nvSpPr>
            <p:spPr>
              <a:xfrm>
                <a:off x="1675327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2" name="Google Shape;2372;p9"/>
              <p:cNvSpPr/>
              <p:nvPr/>
            </p:nvSpPr>
            <p:spPr>
              <a:xfrm>
                <a:off x="2297940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3" name="Google Shape;2373;p9"/>
              <p:cNvSpPr/>
              <p:nvPr/>
            </p:nvSpPr>
            <p:spPr>
              <a:xfrm>
                <a:off x="2920554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4" name="Google Shape;2374;p9"/>
              <p:cNvSpPr/>
              <p:nvPr/>
            </p:nvSpPr>
            <p:spPr>
              <a:xfrm>
                <a:off x="3543167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5" name="Google Shape;2375;p9"/>
              <p:cNvSpPr/>
              <p:nvPr/>
            </p:nvSpPr>
            <p:spPr>
              <a:xfrm>
                <a:off x="4165781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6" name="Google Shape;2376;p9"/>
              <p:cNvSpPr/>
              <p:nvPr/>
            </p:nvSpPr>
            <p:spPr>
              <a:xfrm>
                <a:off x="4788394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7" name="Google Shape;2377;p9"/>
              <p:cNvSpPr/>
              <p:nvPr/>
            </p:nvSpPr>
            <p:spPr>
              <a:xfrm>
                <a:off x="5411008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8" name="Google Shape;2378;p9"/>
              <p:cNvSpPr/>
              <p:nvPr/>
            </p:nvSpPr>
            <p:spPr>
              <a:xfrm>
                <a:off x="6033621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9" name="Google Shape;2379;p9"/>
              <p:cNvSpPr/>
              <p:nvPr/>
            </p:nvSpPr>
            <p:spPr>
              <a:xfrm>
                <a:off x="6656235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0" name="Google Shape;2380;p9"/>
              <p:cNvSpPr/>
              <p:nvPr/>
            </p:nvSpPr>
            <p:spPr>
              <a:xfrm>
                <a:off x="7278848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1" name="Google Shape;2381;p9"/>
              <p:cNvSpPr/>
              <p:nvPr/>
            </p:nvSpPr>
            <p:spPr>
              <a:xfrm>
                <a:off x="7901462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2" name="Google Shape;2382;p9"/>
              <p:cNvSpPr/>
              <p:nvPr/>
            </p:nvSpPr>
            <p:spPr>
              <a:xfrm>
                <a:off x="8524075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3" name="Google Shape;2383;p9"/>
              <p:cNvSpPr/>
              <p:nvPr/>
            </p:nvSpPr>
            <p:spPr>
              <a:xfrm>
                <a:off x="741413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4" name="Google Shape;2384;p9"/>
              <p:cNvSpPr/>
              <p:nvPr/>
            </p:nvSpPr>
            <p:spPr>
              <a:xfrm>
                <a:off x="1364026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5" name="Google Shape;2385;p9"/>
              <p:cNvSpPr/>
              <p:nvPr/>
            </p:nvSpPr>
            <p:spPr>
              <a:xfrm>
                <a:off x="1986639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6" name="Google Shape;2386;p9"/>
              <p:cNvSpPr/>
              <p:nvPr/>
            </p:nvSpPr>
            <p:spPr>
              <a:xfrm>
                <a:off x="2609253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7" name="Google Shape;2387;p9"/>
              <p:cNvSpPr/>
              <p:nvPr/>
            </p:nvSpPr>
            <p:spPr>
              <a:xfrm>
                <a:off x="3231866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8" name="Google Shape;2388;p9"/>
              <p:cNvSpPr/>
              <p:nvPr/>
            </p:nvSpPr>
            <p:spPr>
              <a:xfrm>
                <a:off x="3854480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9" name="Google Shape;2389;p9"/>
              <p:cNvSpPr/>
              <p:nvPr/>
            </p:nvSpPr>
            <p:spPr>
              <a:xfrm>
                <a:off x="4477093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0" name="Google Shape;2390;p9"/>
              <p:cNvSpPr/>
              <p:nvPr/>
            </p:nvSpPr>
            <p:spPr>
              <a:xfrm>
                <a:off x="5099707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1" name="Google Shape;2391;p9"/>
              <p:cNvSpPr/>
              <p:nvPr/>
            </p:nvSpPr>
            <p:spPr>
              <a:xfrm>
                <a:off x="5722320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2" name="Google Shape;2392;p9"/>
              <p:cNvSpPr/>
              <p:nvPr/>
            </p:nvSpPr>
            <p:spPr>
              <a:xfrm>
                <a:off x="6344934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3" name="Google Shape;2393;p9"/>
              <p:cNvSpPr/>
              <p:nvPr/>
            </p:nvSpPr>
            <p:spPr>
              <a:xfrm>
                <a:off x="6967547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4" name="Google Shape;2394;p9"/>
              <p:cNvSpPr/>
              <p:nvPr/>
            </p:nvSpPr>
            <p:spPr>
              <a:xfrm>
                <a:off x="7590161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5" name="Google Shape;2395;p9"/>
              <p:cNvSpPr/>
              <p:nvPr/>
            </p:nvSpPr>
            <p:spPr>
              <a:xfrm>
                <a:off x="8212774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6" name="Google Shape;2396;p9"/>
              <p:cNvSpPr/>
              <p:nvPr/>
            </p:nvSpPr>
            <p:spPr>
              <a:xfrm>
                <a:off x="8835388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7" name="Google Shape;2397;p9"/>
              <p:cNvSpPr/>
              <p:nvPr/>
            </p:nvSpPr>
            <p:spPr>
              <a:xfrm>
                <a:off x="118825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8" name="Google Shape;2398;p9"/>
              <p:cNvSpPr/>
              <p:nvPr/>
            </p:nvSpPr>
            <p:spPr>
              <a:xfrm>
                <a:off x="8212750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9" name="Google Shape;2399;p9"/>
              <p:cNvSpPr/>
              <p:nvPr/>
            </p:nvSpPr>
            <p:spPr>
              <a:xfrm>
                <a:off x="430100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0" name="Google Shape;2400;p9"/>
              <p:cNvSpPr/>
              <p:nvPr/>
            </p:nvSpPr>
            <p:spPr>
              <a:xfrm>
                <a:off x="1052713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1" name="Google Shape;2401;p9"/>
              <p:cNvSpPr/>
              <p:nvPr/>
            </p:nvSpPr>
            <p:spPr>
              <a:xfrm>
                <a:off x="1675327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2" name="Google Shape;2402;p9"/>
              <p:cNvSpPr/>
              <p:nvPr/>
            </p:nvSpPr>
            <p:spPr>
              <a:xfrm>
                <a:off x="2297940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3" name="Google Shape;2403;p9"/>
              <p:cNvSpPr/>
              <p:nvPr/>
            </p:nvSpPr>
            <p:spPr>
              <a:xfrm>
                <a:off x="2920554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4" name="Google Shape;2404;p9"/>
              <p:cNvSpPr/>
              <p:nvPr/>
            </p:nvSpPr>
            <p:spPr>
              <a:xfrm>
                <a:off x="3543167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5" name="Google Shape;2405;p9"/>
              <p:cNvSpPr/>
              <p:nvPr/>
            </p:nvSpPr>
            <p:spPr>
              <a:xfrm>
                <a:off x="4165781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6" name="Google Shape;2406;p9"/>
              <p:cNvSpPr/>
              <p:nvPr/>
            </p:nvSpPr>
            <p:spPr>
              <a:xfrm>
                <a:off x="4788394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7" name="Google Shape;2407;p9"/>
              <p:cNvSpPr/>
              <p:nvPr/>
            </p:nvSpPr>
            <p:spPr>
              <a:xfrm>
                <a:off x="5411008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8" name="Google Shape;2408;p9"/>
              <p:cNvSpPr/>
              <p:nvPr/>
            </p:nvSpPr>
            <p:spPr>
              <a:xfrm>
                <a:off x="6033621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9" name="Google Shape;2409;p9"/>
              <p:cNvSpPr/>
              <p:nvPr/>
            </p:nvSpPr>
            <p:spPr>
              <a:xfrm>
                <a:off x="6656235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0" name="Google Shape;2410;p9"/>
              <p:cNvSpPr/>
              <p:nvPr/>
            </p:nvSpPr>
            <p:spPr>
              <a:xfrm>
                <a:off x="7278848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1" name="Google Shape;2411;p9"/>
              <p:cNvSpPr/>
              <p:nvPr/>
            </p:nvSpPr>
            <p:spPr>
              <a:xfrm>
                <a:off x="7901462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2" name="Google Shape;2412;p9"/>
              <p:cNvSpPr/>
              <p:nvPr/>
            </p:nvSpPr>
            <p:spPr>
              <a:xfrm>
                <a:off x="8524075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3" name="Google Shape;2413;p9"/>
              <p:cNvSpPr/>
              <p:nvPr/>
            </p:nvSpPr>
            <p:spPr>
              <a:xfrm>
                <a:off x="741413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4" name="Google Shape;2414;p9"/>
              <p:cNvSpPr/>
              <p:nvPr/>
            </p:nvSpPr>
            <p:spPr>
              <a:xfrm>
                <a:off x="1364026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5" name="Google Shape;2415;p9"/>
              <p:cNvSpPr/>
              <p:nvPr/>
            </p:nvSpPr>
            <p:spPr>
              <a:xfrm>
                <a:off x="1986639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6" name="Google Shape;2416;p9"/>
              <p:cNvSpPr/>
              <p:nvPr/>
            </p:nvSpPr>
            <p:spPr>
              <a:xfrm>
                <a:off x="2609253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7" name="Google Shape;2417;p9"/>
              <p:cNvSpPr/>
              <p:nvPr/>
            </p:nvSpPr>
            <p:spPr>
              <a:xfrm>
                <a:off x="3231866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8" name="Google Shape;2418;p9"/>
              <p:cNvSpPr/>
              <p:nvPr/>
            </p:nvSpPr>
            <p:spPr>
              <a:xfrm>
                <a:off x="3854480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9" name="Google Shape;2419;p9"/>
              <p:cNvSpPr/>
              <p:nvPr/>
            </p:nvSpPr>
            <p:spPr>
              <a:xfrm>
                <a:off x="4477093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0" name="Google Shape;2420;p9"/>
              <p:cNvSpPr/>
              <p:nvPr/>
            </p:nvSpPr>
            <p:spPr>
              <a:xfrm>
                <a:off x="5099707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1" name="Google Shape;2421;p9"/>
              <p:cNvSpPr/>
              <p:nvPr/>
            </p:nvSpPr>
            <p:spPr>
              <a:xfrm>
                <a:off x="5722320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2" name="Google Shape;2422;p9"/>
              <p:cNvSpPr/>
              <p:nvPr/>
            </p:nvSpPr>
            <p:spPr>
              <a:xfrm>
                <a:off x="6344934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3" name="Google Shape;2423;p9"/>
              <p:cNvSpPr/>
              <p:nvPr/>
            </p:nvSpPr>
            <p:spPr>
              <a:xfrm>
                <a:off x="6967547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4" name="Google Shape;2424;p9"/>
              <p:cNvSpPr/>
              <p:nvPr/>
            </p:nvSpPr>
            <p:spPr>
              <a:xfrm>
                <a:off x="7590161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5" name="Google Shape;2425;p9"/>
              <p:cNvSpPr/>
              <p:nvPr/>
            </p:nvSpPr>
            <p:spPr>
              <a:xfrm>
                <a:off x="8212774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6" name="Google Shape;2426;p9"/>
              <p:cNvSpPr/>
              <p:nvPr/>
            </p:nvSpPr>
            <p:spPr>
              <a:xfrm>
                <a:off x="8835388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7" name="Google Shape;2427;p9"/>
              <p:cNvSpPr/>
              <p:nvPr/>
            </p:nvSpPr>
            <p:spPr>
              <a:xfrm>
                <a:off x="118825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8" name="Google Shape;2428;p9"/>
              <p:cNvSpPr/>
              <p:nvPr/>
            </p:nvSpPr>
            <p:spPr>
              <a:xfrm>
                <a:off x="8212750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9" name="Google Shape;2429;p9"/>
              <p:cNvSpPr/>
              <p:nvPr/>
            </p:nvSpPr>
            <p:spPr>
              <a:xfrm>
                <a:off x="430100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0" name="Google Shape;2430;p9"/>
              <p:cNvSpPr/>
              <p:nvPr/>
            </p:nvSpPr>
            <p:spPr>
              <a:xfrm>
                <a:off x="1052713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1" name="Google Shape;2431;p9"/>
              <p:cNvSpPr/>
              <p:nvPr/>
            </p:nvSpPr>
            <p:spPr>
              <a:xfrm>
                <a:off x="1675327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2" name="Google Shape;2432;p9"/>
              <p:cNvSpPr/>
              <p:nvPr/>
            </p:nvSpPr>
            <p:spPr>
              <a:xfrm>
                <a:off x="2297940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3" name="Google Shape;2433;p9"/>
              <p:cNvSpPr/>
              <p:nvPr/>
            </p:nvSpPr>
            <p:spPr>
              <a:xfrm>
                <a:off x="2920554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4" name="Google Shape;2434;p9"/>
              <p:cNvSpPr/>
              <p:nvPr/>
            </p:nvSpPr>
            <p:spPr>
              <a:xfrm>
                <a:off x="3543167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5" name="Google Shape;2435;p9"/>
              <p:cNvSpPr/>
              <p:nvPr/>
            </p:nvSpPr>
            <p:spPr>
              <a:xfrm>
                <a:off x="4165781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6" name="Google Shape;2436;p9"/>
              <p:cNvSpPr/>
              <p:nvPr/>
            </p:nvSpPr>
            <p:spPr>
              <a:xfrm>
                <a:off x="4788394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7" name="Google Shape;2437;p9"/>
              <p:cNvSpPr/>
              <p:nvPr/>
            </p:nvSpPr>
            <p:spPr>
              <a:xfrm>
                <a:off x="5411008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8" name="Google Shape;2438;p9"/>
              <p:cNvSpPr/>
              <p:nvPr/>
            </p:nvSpPr>
            <p:spPr>
              <a:xfrm>
                <a:off x="6033621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9" name="Google Shape;2439;p9"/>
              <p:cNvSpPr/>
              <p:nvPr/>
            </p:nvSpPr>
            <p:spPr>
              <a:xfrm>
                <a:off x="6656235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0" name="Google Shape;2440;p9"/>
              <p:cNvSpPr/>
              <p:nvPr/>
            </p:nvSpPr>
            <p:spPr>
              <a:xfrm>
                <a:off x="7278848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1" name="Google Shape;2441;p9"/>
              <p:cNvSpPr/>
              <p:nvPr/>
            </p:nvSpPr>
            <p:spPr>
              <a:xfrm>
                <a:off x="7901462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2" name="Google Shape;2442;p9"/>
              <p:cNvSpPr/>
              <p:nvPr/>
            </p:nvSpPr>
            <p:spPr>
              <a:xfrm>
                <a:off x="8524075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3" name="Google Shape;2443;p9"/>
              <p:cNvSpPr/>
              <p:nvPr/>
            </p:nvSpPr>
            <p:spPr>
              <a:xfrm>
                <a:off x="741413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4" name="Google Shape;2444;p9"/>
              <p:cNvSpPr/>
              <p:nvPr/>
            </p:nvSpPr>
            <p:spPr>
              <a:xfrm>
                <a:off x="1364026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5" name="Google Shape;2445;p9"/>
              <p:cNvSpPr/>
              <p:nvPr/>
            </p:nvSpPr>
            <p:spPr>
              <a:xfrm>
                <a:off x="1986639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6" name="Google Shape;2446;p9"/>
              <p:cNvSpPr/>
              <p:nvPr/>
            </p:nvSpPr>
            <p:spPr>
              <a:xfrm>
                <a:off x="2609253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7" name="Google Shape;2447;p9"/>
              <p:cNvSpPr/>
              <p:nvPr/>
            </p:nvSpPr>
            <p:spPr>
              <a:xfrm>
                <a:off x="3231866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8" name="Google Shape;2448;p9"/>
              <p:cNvSpPr/>
              <p:nvPr/>
            </p:nvSpPr>
            <p:spPr>
              <a:xfrm>
                <a:off x="3854480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9" name="Google Shape;2449;p9"/>
              <p:cNvSpPr/>
              <p:nvPr/>
            </p:nvSpPr>
            <p:spPr>
              <a:xfrm>
                <a:off x="4477093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0" name="Google Shape;2450;p9"/>
              <p:cNvSpPr/>
              <p:nvPr/>
            </p:nvSpPr>
            <p:spPr>
              <a:xfrm>
                <a:off x="5099707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1" name="Google Shape;2451;p9"/>
              <p:cNvSpPr/>
              <p:nvPr/>
            </p:nvSpPr>
            <p:spPr>
              <a:xfrm>
                <a:off x="5722320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2" name="Google Shape;2452;p9"/>
              <p:cNvSpPr/>
              <p:nvPr/>
            </p:nvSpPr>
            <p:spPr>
              <a:xfrm>
                <a:off x="6344934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3" name="Google Shape;2453;p9"/>
              <p:cNvSpPr/>
              <p:nvPr/>
            </p:nvSpPr>
            <p:spPr>
              <a:xfrm>
                <a:off x="6967547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4" name="Google Shape;2454;p9"/>
              <p:cNvSpPr/>
              <p:nvPr/>
            </p:nvSpPr>
            <p:spPr>
              <a:xfrm>
                <a:off x="7590161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5" name="Google Shape;2455;p9"/>
              <p:cNvSpPr/>
              <p:nvPr/>
            </p:nvSpPr>
            <p:spPr>
              <a:xfrm>
                <a:off x="8212774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9"/>
              <p:cNvSpPr/>
              <p:nvPr/>
            </p:nvSpPr>
            <p:spPr>
              <a:xfrm>
                <a:off x="8835388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7" name="Google Shape;2457;p9"/>
              <p:cNvSpPr/>
              <p:nvPr/>
            </p:nvSpPr>
            <p:spPr>
              <a:xfrm>
                <a:off x="118825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8" name="Google Shape;2458;p9"/>
              <p:cNvSpPr/>
              <p:nvPr/>
            </p:nvSpPr>
            <p:spPr>
              <a:xfrm>
                <a:off x="8212750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9" name="Google Shape;2459;p9"/>
              <p:cNvSpPr/>
              <p:nvPr/>
            </p:nvSpPr>
            <p:spPr>
              <a:xfrm>
                <a:off x="430100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0" name="Google Shape;2460;p9"/>
              <p:cNvSpPr/>
              <p:nvPr/>
            </p:nvSpPr>
            <p:spPr>
              <a:xfrm>
                <a:off x="1052713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1" name="Google Shape;2461;p9"/>
              <p:cNvSpPr/>
              <p:nvPr/>
            </p:nvSpPr>
            <p:spPr>
              <a:xfrm>
                <a:off x="1675327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9"/>
              <p:cNvSpPr/>
              <p:nvPr/>
            </p:nvSpPr>
            <p:spPr>
              <a:xfrm>
                <a:off x="2297940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3" name="Google Shape;2463;p9"/>
              <p:cNvSpPr/>
              <p:nvPr/>
            </p:nvSpPr>
            <p:spPr>
              <a:xfrm>
                <a:off x="2920554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4" name="Google Shape;2464;p9"/>
              <p:cNvSpPr/>
              <p:nvPr/>
            </p:nvSpPr>
            <p:spPr>
              <a:xfrm>
                <a:off x="3543167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5" name="Google Shape;2465;p9"/>
              <p:cNvSpPr/>
              <p:nvPr/>
            </p:nvSpPr>
            <p:spPr>
              <a:xfrm>
                <a:off x="4165781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6" name="Google Shape;2466;p9"/>
              <p:cNvSpPr/>
              <p:nvPr/>
            </p:nvSpPr>
            <p:spPr>
              <a:xfrm>
                <a:off x="4788394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7" name="Google Shape;2467;p9"/>
              <p:cNvSpPr/>
              <p:nvPr/>
            </p:nvSpPr>
            <p:spPr>
              <a:xfrm>
                <a:off x="5411008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8" name="Google Shape;2468;p9"/>
              <p:cNvSpPr/>
              <p:nvPr/>
            </p:nvSpPr>
            <p:spPr>
              <a:xfrm>
                <a:off x="6033621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9" name="Google Shape;2469;p9"/>
              <p:cNvSpPr/>
              <p:nvPr/>
            </p:nvSpPr>
            <p:spPr>
              <a:xfrm>
                <a:off x="6656235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0" name="Google Shape;2470;p9"/>
              <p:cNvSpPr/>
              <p:nvPr/>
            </p:nvSpPr>
            <p:spPr>
              <a:xfrm>
                <a:off x="7278848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1" name="Google Shape;2471;p9"/>
              <p:cNvSpPr/>
              <p:nvPr/>
            </p:nvSpPr>
            <p:spPr>
              <a:xfrm>
                <a:off x="7901462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2" name="Google Shape;2472;p9"/>
              <p:cNvSpPr/>
              <p:nvPr/>
            </p:nvSpPr>
            <p:spPr>
              <a:xfrm>
                <a:off x="8524075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3" name="Google Shape;2473;p9"/>
              <p:cNvSpPr/>
              <p:nvPr/>
            </p:nvSpPr>
            <p:spPr>
              <a:xfrm>
                <a:off x="741413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2474;p9"/>
              <p:cNvSpPr/>
              <p:nvPr/>
            </p:nvSpPr>
            <p:spPr>
              <a:xfrm>
                <a:off x="1364026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475;p9"/>
              <p:cNvSpPr/>
              <p:nvPr/>
            </p:nvSpPr>
            <p:spPr>
              <a:xfrm>
                <a:off x="1986639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9"/>
              <p:cNvSpPr/>
              <p:nvPr/>
            </p:nvSpPr>
            <p:spPr>
              <a:xfrm>
                <a:off x="2609253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9"/>
              <p:cNvSpPr/>
              <p:nvPr/>
            </p:nvSpPr>
            <p:spPr>
              <a:xfrm>
                <a:off x="3231866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478;p9"/>
              <p:cNvSpPr/>
              <p:nvPr/>
            </p:nvSpPr>
            <p:spPr>
              <a:xfrm>
                <a:off x="3854480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9" name="Google Shape;2479;p9"/>
              <p:cNvSpPr/>
              <p:nvPr/>
            </p:nvSpPr>
            <p:spPr>
              <a:xfrm>
                <a:off x="4477093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480;p9"/>
              <p:cNvSpPr/>
              <p:nvPr/>
            </p:nvSpPr>
            <p:spPr>
              <a:xfrm>
                <a:off x="5099707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1" name="Google Shape;2481;p9"/>
              <p:cNvSpPr/>
              <p:nvPr/>
            </p:nvSpPr>
            <p:spPr>
              <a:xfrm>
                <a:off x="5722320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2" name="Google Shape;2482;p9"/>
              <p:cNvSpPr/>
              <p:nvPr/>
            </p:nvSpPr>
            <p:spPr>
              <a:xfrm>
                <a:off x="6344934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3" name="Google Shape;2483;p9"/>
              <p:cNvSpPr/>
              <p:nvPr/>
            </p:nvSpPr>
            <p:spPr>
              <a:xfrm>
                <a:off x="6967547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4" name="Google Shape;2484;p9"/>
              <p:cNvSpPr/>
              <p:nvPr/>
            </p:nvSpPr>
            <p:spPr>
              <a:xfrm>
                <a:off x="7590161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5" name="Google Shape;2485;p9"/>
              <p:cNvSpPr/>
              <p:nvPr/>
            </p:nvSpPr>
            <p:spPr>
              <a:xfrm>
                <a:off x="8212774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6" name="Google Shape;2486;p9"/>
              <p:cNvSpPr/>
              <p:nvPr/>
            </p:nvSpPr>
            <p:spPr>
              <a:xfrm>
                <a:off x="8835388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7" name="Google Shape;2487;p9"/>
              <p:cNvSpPr/>
              <p:nvPr/>
            </p:nvSpPr>
            <p:spPr>
              <a:xfrm>
                <a:off x="118825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8" name="Google Shape;2488;p9"/>
              <p:cNvSpPr/>
              <p:nvPr/>
            </p:nvSpPr>
            <p:spPr>
              <a:xfrm>
                <a:off x="8212750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9" name="Google Shape;2489;p9"/>
              <p:cNvSpPr/>
              <p:nvPr/>
            </p:nvSpPr>
            <p:spPr>
              <a:xfrm>
                <a:off x="430100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0" name="Google Shape;2490;p9"/>
              <p:cNvSpPr/>
              <p:nvPr/>
            </p:nvSpPr>
            <p:spPr>
              <a:xfrm>
                <a:off x="1052713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1" name="Google Shape;2491;p9"/>
              <p:cNvSpPr/>
              <p:nvPr/>
            </p:nvSpPr>
            <p:spPr>
              <a:xfrm>
                <a:off x="1675327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2" name="Google Shape;2492;p9"/>
              <p:cNvSpPr/>
              <p:nvPr/>
            </p:nvSpPr>
            <p:spPr>
              <a:xfrm>
                <a:off x="2297940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3" name="Google Shape;2493;p9"/>
              <p:cNvSpPr/>
              <p:nvPr/>
            </p:nvSpPr>
            <p:spPr>
              <a:xfrm>
                <a:off x="2920554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4" name="Google Shape;2494;p9"/>
              <p:cNvSpPr/>
              <p:nvPr/>
            </p:nvSpPr>
            <p:spPr>
              <a:xfrm>
                <a:off x="3543167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5" name="Google Shape;2495;p9"/>
              <p:cNvSpPr/>
              <p:nvPr/>
            </p:nvSpPr>
            <p:spPr>
              <a:xfrm>
                <a:off x="4165781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6" name="Google Shape;2496;p9"/>
              <p:cNvSpPr/>
              <p:nvPr/>
            </p:nvSpPr>
            <p:spPr>
              <a:xfrm>
                <a:off x="4788394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7" name="Google Shape;2497;p9"/>
              <p:cNvSpPr/>
              <p:nvPr/>
            </p:nvSpPr>
            <p:spPr>
              <a:xfrm>
                <a:off x="5411008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8" name="Google Shape;2498;p9"/>
              <p:cNvSpPr/>
              <p:nvPr/>
            </p:nvSpPr>
            <p:spPr>
              <a:xfrm>
                <a:off x="6033621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9" name="Google Shape;2499;p9"/>
              <p:cNvSpPr/>
              <p:nvPr/>
            </p:nvSpPr>
            <p:spPr>
              <a:xfrm>
                <a:off x="6656235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0" name="Google Shape;2500;p9"/>
              <p:cNvSpPr/>
              <p:nvPr/>
            </p:nvSpPr>
            <p:spPr>
              <a:xfrm>
                <a:off x="7278848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1" name="Google Shape;2501;p9"/>
              <p:cNvSpPr/>
              <p:nvPr/>
            </p:nvSpPr>
            <p:spPr>
              <a:xfrm>
                <a:off x="7901462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2" name="Google Shape;2502;p9"/>
              <p:cNvSpPr/>
              <p:nvPr/>
            </p:nvSpPr>
            <p:spPr>
              <a:xfrm>
                <a:off x="8524075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3" name="Google Shape;2503;p9"/>
              <p:cNvSpPr/>
              <p:nvPr/>
            </p:nvSpPr>
            <p:spPr>
              <a:xfrm>
                <a:off x="741413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4" name="Google Shape;2504;p9"/>
              <p:cNvSpPr/>
              <p:nvPr/>
            </p:nvSpPr>
            <p:spPr>
              <a:xfrm>
                <a:off x="1364026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9"/>
              <p:cNvSpPr/>
              <p:nvPr/>
            </p:nvSpPr>
            <p:spPr>
              <a:xfrm>
                <a:off x="1986639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6" name="Google Shape;2506;p9"/>
              <p:cNvSpPr/>
              <p:nvPr/>
            </p:nvSpPr>
            <p:spPr>
              <a:xfrm>
                <a:off x="2609253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7" name="Google Shape;2507;p9"/>
              <p:cNvSpPr/>
              <p:nvPr/>
            </p:nvSpPr>
            <p:spPr>
              <a:xfrm>
                <a:off x="3231866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8" name="Google Shape;2508;p9"/>
              <p:cNvSpPr/>
              <p:nvPr/>
            </p:nvSpPr>
            <p:spPr>
              <a:xfrm>
                <a:off x="3854480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9" name="Google Shape;2509;p9"/>
              <p:cNvSpPr/>
              <p:nvPr/>
            </p:nvSpPr>
            <p:spPr>
              <a:xfrm>
                <a:off x="4477093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0" name="Google Shape;2510;p9"/>
              <p:cNvSpPr/>
              <p:nvPr/>
            </p:nvSpPr>
            <p:spPr>
              <a:xfrm>
                <a:off x="5099707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1" name="Google Shape;2511;p9"/>
              <p:cNvSpPr/>
              <p:nvPr/>
            </p:nvSpPr>
            <p:spPr>
              <a:xfrm>
                <a:off x="5722320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2" name="Google Shape;2512;p9"/>
              <p:cNvSpPr/>
              <p:nvPr/>
            </p:nvSpPr>
            <p:spPr>
              <a:xfrm>
                <a:off x="6344934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3" name="Google Shape;2513;p9"/>
              <p:cNvSpPr/>
              <p:nvPr/>
            </p:nvSpPr>
            <p:spPr>
              <a:xfrm>
                <a:off x="6967547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4" name="Google Shape;2514;p9"/>
              <p:cNvSpPr/>
              <p:nvPr/>
            </p:nvSpPr>
            <p:spPr>
              <a:xfrm>
                <a:off x="7590161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5" name="Google Shape;2515;p9"/>
              <p:cNvSpPr/>
              <p:nvPr/>
            </p:nvSpPr>
            <p:spPr>
              <a:xfrm>
                <a:off x="8212774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6" name="Google Shape;2516;p9"/>
              <p:cNvSpPr/>
              <p:nvPr/>
            </p:nvSpPr>
            <p:spPr>
              <a:xfrm>
                <a:off x="8835388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7" name="Google Shape;2517;p9"/>
              <p:cNvSpPr/>
              <p:nvPr/>
            </p:nvSpPr>
            <p:spPr>
              <a:xfrm>
                <a:off x="118825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8" name="Google Shape;2518;p9"/>
              <p:cNvSpPr/>
              <p:nvPr/>
            </p:nvSpPr>
            <p:spPr>
              <a:xfrm>
                <a:off x="8212750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9" name="Google Shape;2519;p9"/>
              <p:cNvSpPr/>
              <p:nvPr/>
            </p:nvSpPr>
            <p:spPr>
              <a:xfrm>
                <a:off x="430100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0" name="Google Shape;2520;p9"/>
              <p:cNvSpPr/>
              <p:nvPr/>
            </p:nvSpPr>
            <p:spPr>
              <a:xfrm>
                <a:off x="1052713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1" name="Google Shape;2521;p9"/>
              <p:cNvSpPr/>
              <p:nvPr/>
            </p:nvSpPr>
            <p:spPr>
              <a:xfrm>
                <a:off x="1675327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2" name="Google Shape;2522;p9"/>
              <p:cNvSpPr/>
              <p:nvPr/>
            </p:nvSpPr>
            <p:spPr>
              <a:xfrm>
                <a:off x="2297940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3" name="Google Shape;2523;p9"/>
              <p:cNvSpPr/>
              <p:nvPr/>
            </p:nvSpPr>
            <p:spPr>
              <a:xfrm>
                <a:off x="2920554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4" name="Google Shape;2524;p9"/>
              <p:cNvSpPr/>
              <p:nvPr/>
            </p:nvSpPr>
            <p:spPr>
              <a:xfrm>
                <a:off x="3543167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5" name="Google Shape;2525;p9"/>
              <p:cNvSpPr/>
              <p:nvPr/>
            </p:nvSpPr>
            <p:spPr>
              <a:xfrm>
                <a:off x="4165781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6" name="Google Shape;2526;p9"/>
              <p:cNvSpPr/>
              <p:nvPr/>
            </p:nvSpPr>
            <p:spPr>
              <a:xfrm>
                <a:off x="4788394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7" name="Google Shape;2527;p9"/>
              <p:cNvSpPr/>
              <p:nvPr/>
            </p:nvSpPr>
            <p:spPr>
              <a:xfrm>
                <a:off x="5411008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8" name="Google Shape;2528;p9"/>
              <p:cNvSpPr/>
              <p:nvPr/>
            </p:nvSpPr>
            <p:spPr>
              <a:xfrm>
                <a:off x="6033621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9" name="Google Shape;2529;p9"/>
              <p:cNvSpPr/>
              <p:nvPr/>
            </p:nvSpPr>
            <p:spPr>
              <a:xfrm>
                <a:off x="6656235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0" name="Google Shape;2530;p9"/>
              <p:cNvSpPr/>
              <p:nvPr/>
            </p:nvSpPr>
            <p:spPr>
              <a:xfrm>
                <a:off x="7278848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1" name="Google Shape;2531;p9"/>
              <p:cNvSpPr/>
              <p:nvPr/>
            </p:nvSpPr>
            <p:spPr>
              <a:xfrm>
                <a:off x="7901462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2" name="Google Shape;2532;p9"/>
              <p:cNvSpPr/>
              <p:nvPr/>
            </p:nvSpPr>
            <p:spPr>
              <a:xfrm>
                <a:off x="8524075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3" name="Google Shape;2533;p9"/>
              <p:cNvSpPr/>
              <p:nvPr/>
            </p:nvSpPr>
            <p:spPr>
              <a:xfrm>
                <a:off x="741413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4" name="Google Shape;2534;p9"/>
              <p:cNvSpPr/>
              <p:nvPr/>
            </p:nvSpPr>
            <p:spPr>
              <a:xfrm>
                <a:off x="1364026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5" name="Google Shape;2535;p9"/>
              <p:cNvSpPr/>
              <p:nvPr/>
            </p:nvSpPr>
            <p:spPr>
              <a:xfrm>
                <a:off x="1986639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6" name="Google Shape;2536;p9"/>
              <p:cNvSpPr/>
              <p:nvPr/>
            </p:nvSpPr>
            <p:spPr>
              <a:xfrm>
                <a:off x="2609253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7" name="Google Shape;2537;p9"/>
              <p:cNvSpPr/>
              <p:nvPr/>
            </p:nvSpPr>
            <p:spPr>
              <a:xfrm>
                <a:off x="3231866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8" name="Google Shape;2538;p9"/>
              <p:cNvSpPr/>
              <p:nvPr/>
            </p:nvSpPr>
            <p:spPr>
              <a:xfrm>
                <a:off x="3854480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9" name="Google Shape;2539;p9"/>
              <p:cNvSpPr/>
              <p:nvPr/>
            </p:nvSpPr>
            <p:spPr>
              <a:xfrm>
                <a:off x="4477093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0" name="Google Shape;2540;p9"/>
              <p:cNvSpPr/>
              <p:nvPr/>
            </p:nvSpPr>
            <p:spPr>
              <a:xfrm>
                <a:off x="5099707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1" name="Google Shape;2541;p9"/>
              <p:cNvSpPr/>
              <p:nvPr/>
            </p:nvSpPr>
            <p:spPr>
              <a:xfrm>
                <a:off x="5722320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2" name="Google Shape;2542;p9"/>
              <p:cNvSpPr/>
              <p:nvPr/>
            </p:nvSpPr>
            <p:spPr>
              <a:xfrm>
                <a:off x="6344934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3" name="Google Shape;2543;p9"/>
              <p:cNvSpPr/>
              <p:nvPr/>
            </p:nvSpPr>
            <p:spPr>
              <a:xfrm>
                <a:off x="6967547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4" name="Google Shape;2544;p9"/>
              <p:cNvSpPr/>
              <p:nvPr/>
            </p:nvSpPr>
            <p:spPr>
              <a:xfrm>
                <a:off x="7590161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5" name="Google Shape;2545;p9"/>
              <p:cNvSpPr/>
              <p:nvPr/>
            </p:nvSpPr>
            <p:spPr>
              <a:xfrm>
                <a:off x="8212774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6" name="Google Shape;2546;p9"/>
              <p:cNvSpPr/>
              <p:nvPr/>
            </p:nvSpPr>
            <p:spPr>
              <a:xfrm>
                <a:off x="8835388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7" name="Google Shape;2547;p9"/>
              <p:cNvSpPr/>
              <p:nvPr/>
            </p:nvSpPr>
            <p:spPr>
              <a:xfrm>
                <a:off x="118825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8" name="Google Shape;2548;p9"/>
              <p:cNvSpPr/>
              <p:nvPr/>
            </p:nvSpPr>
            <p:spPr>
              <a:xfrm>
                <a:off x="8212750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9" name="Google Shape;2549;p9"/>
              <p:cNvSpPr/>
              <p:nvPr/>
            </p:nvSpPr>
            <p:spPr>
              <a:xfrm>
                <a:off x="430100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0" name="Google Shape;2550;p9"/>
              <p:cNvSpPr/>
              <p:nvPr/>
            </p:nvSpPr>
            <p:spPr>
              <a:xfrm>
                <a:off x="1052713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1" name="Google Shape;2551;p9"/>
              <p:cNvSpPr/>
              <p:nvPr/>
            </p:nvSpPr>
            <p:spPr>
              <a:xfrm>
                <a:off x="1675327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2" name="Google Shape;2552;p9"/>
              <p:cNvSpPr/>
              <p:nvPr/>
            </p:nvSpPr>
            <p:spPr>
              <a:xfrm>
                <a:off x="2297940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3" name="Google Shape;2553;p9"/>
              <p:cNvSpPr/>
              <p:nvPr/>
            </p:nvSpPr>
            <p:spPr>
              <a:xfrm>
                <a:off x="2920554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4" name="Google Shape;2554;p9"/>
              <p:cNvSpPr/>
              <p:nvPr/>
            </p:nvSpPr>
            <p:spPr>
              <a:xfrm>
                <a:off x="3543167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5" name="Google Shape;2555;p9"/>
              <p:cNvSpPr/>
              <p:nvPr/>
            </p:nvSpPr>
            <p:spPr>
              <a:xfrm>
                <a:off x="4165781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6" name="Google Shape;2556;p9"/>
              <p:cNvSpPr/>
              <p:nvPr/>
            </p:nvSpPr>
            <p:spPr>
              <a:xfrm>
                <a:off x="4788394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7" name="Google Shape;2557;p9"/>
              <p:cNvSpPr/>
              <p:nvPr/>
            </p:nvSpPr>
            <p:spPr>
              <a:xfrm>
                <a:off x="5411008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8" name="Google Shape;2558;p9"/>
              <p:cNvSpPr/>
              <p:nvPr/>
            </p:nvSpPr>
            <p:spPr>
              <a:xfrm>
                <a:off x="6033621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9" name="Google Shape;2559;p9"/>
              <p:cNvSpPr/>
              <p:nvPr/>
            </p:nvSpPr>
            <p:spPr>
              <a:xfrm>
                <a:off x="6656235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0" name="Google Shape;2560;p9"/>
              <p:cNvSpPr/>
              <p:nvPr/>
            </p:nvSpPr>
            <p:spPr>
              <a:xfrm>
                <a:off x="7278848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1" name="Google Shape;2561;p9"/>
              <p:cNvSpPr/>
              <p:nvPr/>
            </p:nvSpPr>
            <p:spPr>
              <a:xfrm>
                <a:off x="7901462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2" name="Google Shape;2562;p9"/>
              <p:cNvSpPr/>
              <p:nvPr/>
            </p:nvSpPr>
            <p:spPr>
              <a:xfrm>
                <a:off x="8524075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3" name="Google Shape;2563;p9"/>
              <p:cNvSpPr/>
              <p:nvPr/>
            </p:nvSpPr>
            <p:spPr>
              <a:xfrm>
                <a:off x="741413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4" name="Google Shape;2564;p9"/>
              <p:cNvSpPr/>
              <p:nvPr/>
            </p:nvSpPr>
            <p:spPr>
              <a:xfrm>
                <a:off x="1364026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5" name="Google Shape;2565;p9"/>
              <p:cNvSpPr/>
              <p:nvPr/>
            </p:nvSpPr>
            <p:spPr>
              <a:xfrm>
                <a:off x="1986639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6" name="Google Shape;2566;p9"/>
              <p:cNvSpPr/>
              <p:nvPr/>
            </p:nvSpPr>
            <p:spPr>
              <a:xfrm>
                <a:off x="2609253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7" name="Google Shape;2567;p9"/>
              <p:cNvSpPr/>
              <p:nvPr/>
            </p:nvSpPr>
            <p:spPr>
              <a:xfrm>
                <a:off x="3231866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8" name="Google Shape;2568;p9"/>
              <p:cNvSpPr/>
              <p:nvPr/>
            </p:nvSpPr>
            <p:spPr>
              <a:xfrm>
                <a:off x="3854480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9" name="Google Shape;2569;p9"/>
              <p:cNvSpPr/>
              <p:nvPr/>
            </p:nvSpPr>
            <p:spPr>
              <a:xfrm>
                <a:off x="4477093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0" name="Google Shape;2570;p9"/>
              <p:cNvSpPr/>
              <p:nvPr/>
            </p:nvSpPr>
            <p:spPr>
              <a:xfrm>
                <a:off x="5099707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1" name="Google Shape;2571;p9"/>
              <p:cNvSpPr/>
              <p:nvPr/>
            </p:nvSpPr>
            <p:spPr>
              <a:xfrm>
                <a:off x="5722320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2" name="Google Shape;2572;p9"/>
              <p:cNvSpPr/>
              <p:nvPr/>
            </p:nvSpPr>
            <p:spPr>
              <a:xfrm>
                <a:off x="6344934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3" name="Google Shape;2573;p9"/>
              <p:cNvSpPr/>
              <p:nvPr/>
            </p:nvSpPr>
            <p:spPr>
              <a:xfrm>
                <a:off x="6967547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4" name="Google Shape;2574;p9"/>
              <p:cNvSpPr/>
              <p:nvPr/>
            </p:nvSpPr>
            <p:spPr>
              <a:xfrm>
                <a:off x="7590161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5" name="Google Shape;2575;p9"/>
              <p:cNvSpPr/>
              <p:nvPr/>
            </p:nvSpPr>
            <p:spPr>
              <a:xfrm>
                <a:off x="8212774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6" name="Google Shape;2576;p9"/>
              <p:cNvSpPr/>
              <p:nvPr/>
            </p:nvSpPr>
            <p:spPr>
              <a:xfrm>
                <a:off x="8835388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7" name="Google Shape;2577;p9"/>
              <p:cNvSpPr/>
              <p:nvPr/>
            </p:nvSpPr>
            <p:spPr>
              <a:xfrm>
                <a:off x="118825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8" name="Google Shape;2578;p9"/>
              <p:cNvSpPr/>
              <p:nvPr/>
            </p:nvSpPr>
            <p:spPr>
              <a:xfrm>
                <a:off x="8212750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9" name="Google Shape;2579;p9"/>
              <p:cNvSpPr/>
              <p:nvPr/>
            </p:nvSpPr>
            <p:spPr>
              <a:xfrm>
                <a:off x="430100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0" name="Google Shape;2580;p9"/>
              <p:cNvSpPr/>
              <p:nvPr/>
            </p:nvSpPr>
            <p:spPr>
              <a:xfrm>
                <a:off x="1052713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1" name="Google Shape;2581;p9"/>
              <p:cNvSpPr/>
              <p:nvPr/>
            </p:nvSpPr>
            <p:spPr>
              <a:xfrm>
                <a:off x="1675327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2" name="Google Shape;2582;p9"/>
              <p:cNvSpPr/>
              <p:nvPr/>
            </p:nvSpPr>
            <p:spPr>
              <a:xfrm>
                <a:off x="2297940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3" name="Google Shape;2583;p9"/>
              <p:cNvSpPr/>
              <p:nvPr/>
            </p:nvSpPr>
            <p:spPr>
              <a:xfrm>
                <a:off x="2920554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4" name="Google Shape;2584;p9"/>
              <p:cNvSpPr/>
              <p:nvPr/>
            </p:nvSpPr>
            <p:spPr>
              <a:xfrm>
                <a:off x="3543167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5" name="Google Shape;2585;p9"/>
              <p:cNvSpPr/>
              <p:nvPr/>
            </p:nvSpPr>
            <p:spPr>
              <a:xfrm>
                <a:off x="4165781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6" name="Google Shape;2586;p9"/>
              <p:cNvSpPr/>
              <p:nvPr/>
            </p:nvSpPr>
            <p:spPr>
              <a:xfrm>
                <a:off x="4788394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7" name="Google Shape;2587;p9"/>
              <p:cNvSpPr/>
              <p:nvPr/>
            </p:nvSpPr>
            <p:spPr>
              <a:xfrm>
                <a:off x="5411008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8" name="Google Shape;2588;p9"/>
              <p:cNvSpPr/>
              <p:nvPr/>
            </p:nvSpPr>
            <p:spPr>
              <a:xfrm>
                <a:off x="6033621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9" name="Google Shape;2589;p9"/>
              <p:cNvSpPr/>
              <p:nvPr/>
            </p:nvSpPr>
            <p:spPr>
              <a:xfrm>
                <a:off x="6656235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0" name="Google Shape;2590;p9"/>
              <p:cNvSpPr/>
              <p:nvPr/>
            </p:nvSpPr>
            <p:spPr>
              <a:xfrm>
                <a:off x="7278848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1" name="Google Shape;2591;p9"/>
              <p:cNvSpPr/>
              <p:nvPr/>
            </p:nvSpPr>
            <p:spPr>
              <a:xfrm>
                <a:off x="7901462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2" name="Google Shape;2592;p9"/>
              <p:cNvSpPr/>
              <p:nvPr/>
            </p:nvSpPr>
            <p:spPr>
              <a:xfrm>
                <a:off x="8524075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3" name="Google Shape;2593;p9"/>
              <p:cNvSpPr/>
              <p:nvPr/>
            </p:nvSpPr>
            <p:spPr>
              <a:xfrm>
                <a:off x="741413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4" name="Google Shape;2594;p9"/>
              <p:cNvSpPr/>
              <p:nvPr/>
            </p:nvSpPr>
            <p:spPr>
              <a:xfrm>
                <a:off x="1364026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5" name="Google Shape;2595;p9"/>
              <p:cNvSpPr/>
              <p:nvPr/>
            </p:nvSpPr>
            <p:spPr>
              <a:xfrm>
                <a:off x="1986639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6" name="Google Shape;2596;p9"/>
              <p:cNvSpPr/>
              <p:nvPr/>
            </p:nvSpPr>
            <p:spPr>
              <a:xfrm>
                <a:off x="2609253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7" name="Google Shape;2597;p9"/>
              <p:cNvSpPr/>
              <p:nvPr/>
            </p:nvSpPr>
            <p:spPr>
              <a:xfrm>
                <a:off x="3231866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8" name="Google Shape;2598;p9"/>
              <p:cNvSpPr/>
              <p:nvPr/>
            </p:nvSpPr>
            <p:spPr>
              <a:xfrm>
                <a:off x="3854480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9" name="Google Shape;2599;p9"/>
              <p:cNvSpPr/>
              <p:nvPr/>
            </p:nvSpPr>
            <p:spPr>
              <a:xfrm>
                <a:off x="4477093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0" name="Google Shape;2600;p9"/>
              <p:cNvSpPr/>
              <p:nvPr/>
            </p:nvSpPr>
            <p:spPr>
              <a:xfrm>
                <a:off x="5099707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1" name="Google Shape;2601;p9"/>
              <p:cNvSpPr/>
              <p:nvPr/>
            </p:nvSpPr>
            <p:spPr>
              <a:xfrm>
                <a:off x="5722320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2" name="Google Shape;2602;p9"/>
              <p:cNvSpPr/>
              <p:nvPr/>
            </p:nvSpPr>
            <p:spPr>
              <a:xfrm>
                <a:off x="6344934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3" name="Google Shape;2603;p9"/>
              <p:cNvSpPr/>
              <p:nvPr/>
            </p:nvSpPr>
            <p:spPr>
              <a:xfrm>
                <a:off x="6967547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4" name="Google Shape;2604;p9"/>
              <p:cNvSpPr/>
              <p:nvPr/>
            </p:nvSpPr>
            <p:spPr>
              <a:xfrm>
                <a:off x="7590161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5" name="Google Shape;2605;p9"/>
              <p:cNvSpPr/>
              <p:nvPr/>
            </p:nvSpPr>
            <p:spPr>
              <a:xfrm>
                <a:off x="8212774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6" name="Google Shape;2606;p9"/>
              <p:cNvSpPr/>
              <p:nvPr/>
            </p:nvSpPr>
            <p:spPr>
              <a:xfrm>
                <a:off x="8835388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7" name="Google Shape;2607;p9"/>
              <p:cNvSpPr/>
              <p:nvPr/>
            </p:nvSpPr>
            <p:spPr>
              <a:xfrm>
                <a:off x="118825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8" name="Google Shape;2608;p9"/>
              <p:cNvSpPr/>
              <p:nvPr/>
            </p:nvSpPr>
            <p:spPr>
              <a:xfrm>
                <a:off x="8212750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9" name="Google Shape;2609;p9"/>
              <p:cNvSpPr/>
              <p:nvPr/>
            </p:nvSpPr>
            <p:spPr>
              <a:xfrm>
                <a:off x="430100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0" name="Google Shape;2610;p9"/>
              <p:cNvSpPr/>
              <p:nvPr/>
            </p:nvSpPr>
            <p:spPr>
              <a:xfrm>
                <a:off x="1052713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1" name="Google Shape;2611;p9"/>
              <p:cNvSpPr/>
              <p:nvPr/>
            </p:nvSpPr>
            <p:spPr>
              <a:xfrm>
                <a:off x="1675327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2" name="Google Shape;2612;p9"/>
              <p:cNvSpPr/>
              <p:nvPr/>
            </p:nvSpPr>
            <p:spPr>
              <a:xfrm>
                <a:off x="2297940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3" name="Google Shape;2613;p9"/>
              <p:cNvSpPr/>
              <p:nvPr/>
            </p:nvSpPr>
            <p:spPr>
              <a:xfrm>
                <a:off x="2920554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4" name="Google Shape;2614;p9"/>
              <p:cNvSpPr/>
              <p:nvPr/>
            </p:nvSpPr>
            <p:spPr>
              <a:xfrm>
                <a:off x="3543167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5" name="Google Shape;2615;p9"/>
              <p:cNvSpPr/>
              <p:nvPr/>
            </p:nvSpPr>
            <p:spPr>
              <a:xfrm>
                <a:off x="4165781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6" name="Google Shape;2616;p9"/>
              <p:cNvSpPr/>
              <p:nvPr/>
            </p:nvSpPr>
            <p:spPr>
              <a:xfrm>
                <a:off x="4788394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7" name="Google Shape;2617;p9"/>
              <p:cNvSpPr/>
              <p:nvPr/>
            </p:nvSpPr>
            <p:spPr>
              <a:xfrm>
                <a:off x="5411008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8" name="Google Shape;2618;p9"/>
              <p:cNvSpPr/>
              <p:nvPr/>
            </p:nvSpPr>
            <p:spPr>
              <a:xfrm>
                <a:off x="6033621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9" name="Google Shape;2619;p9"/>
              <p:cNvSpPr/>
              <p:nvPr/>
            </p:nvSpPr>
            <p:spPr>
              <a:xfrm>
                <a:off x="6656235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0" name="Google Shape;2620;p9"/>
              <p:cNvSpPr/>
              <p:nvPr/>
            </p:nvSpPr>
            <p:spPr>
              <a:xfrm>
                <a:off x="7278848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1" name="Google Shape;2621;p9"/>
              <p:cNvSpPr/>
              <p:nvPr/>
            </p:nvSpPr>
            <p:spPr>
              <a:xfrm>
                <a:off x="7901462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2" name="Google Shape;2622;p9"/>
              <p:cNvSpPr/>
              <p:nvPr/>
            </p:nvSpPr>
            <p:spPr>
              <a:xfrm>
                <a:off x="8524075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3" name="Google Shape;2623;p9"/>
              <p:cNvSpPr/>
              <p:nvPr/>
            </p:nvSpPr>
            <p:spPr>
              <a:xfrm>
                <a:off x="741413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4" name="Google Shape;2624;p9"/>
              <p:cNvSpPr/>
              <p:nvPr/>
            </p:nvSpPr>
            <p:spPr>
              <a:xfrm>
                <a:off x="1364026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5" name="Google Shape;2625;p9"/>
              <p:cNvSpPr/>
              <p:nvPr/>
            </p:nvSpPr>
            <p:spPr>
              <a:xfrm>
                <a:off x="1986639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6" name="Google Shape;2626;p9"/>
              <p:cNvSpPr/>
              <p:nvPr/>
            </p:nvSpPr>
            <p:spPr>
              <a:xfrm>
                <a:off x="2609253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7" name="Google Shape;2627;p9"/>
              <p:cNvSpPr/>
              <p:nvPr/>
            </p:nvSpPr>
            <p:spPr>
              <a:xfrm>
                <a:off x="3231866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8" name="Google Shape;2628;p9"/>
              <p:cNvSpPr/>
              <p:nvPr/>
            </p:nvSpPr>
            <p:spPr>
              <a:xfrm>
                <a:off x="3854480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9" name="Google Shape;2629;p9"/>
              <p:cNvSpPr/>
              <p:nvPr/>
            </p:nvSpPr>
            <p:spPr>
              <a:xfrm>
                <a:off x="4477093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0" name="Google Shape;2630;p9"/>
              <p:cNvSpPr/>
              <p:nvPr/>
            </p:nvSpPr>
            <p:spPr>
              <a:xfrm>
                <a:off x="5099707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1" name="Google Shape;2631;p9"/>
              <p:cNvSpPr/>
              <p:nvPr/>
            </p:nvSpPr>
            <p:spPr>
              <a:xfrm>
                <a:off x="5722320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2" name="Google Shape;2632;p9"/>
              <p:cNvSpPr/>
              <p:nvPr/>
            </p:nvSpPr>
            <p:spPr>
              <a:xfrm>
                <a:off x="6344934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3" name="Google Shape;2633;p9"/>
              <p:cNvSpPr/>
              <p:nvPr/>
            </p:nvSpPr>
            <p:spPr>
              <a:xfrm>
                <a:off x="6967547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4" name="Google Shape;2634;p9"/>
              <p:cNvSpPr/>
              <p:nvPr/>
            </p:nvSpPr>
            <p:spPr>
              <a:xfrm>
                <a:off x="7590161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5" name="Google Shape;2635;p9"/>
              <p:cNvSpPr/>
              <p:nvPr/>
            </p:nvSpPr>
            <p:spPr>
              <a:xfrm>
                <a:off x="8212774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6" name="Google Shape;2636;p9"/>
              <p:cNvSpPr/>
              <p:nvPr/>
            </p:nvSpPr>
            <p:spPr>
              <a:xfrm>
                <a:off x="8835388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7" name="Google Shape;2637;p9"/>
              <p:cNvSpPr/>
              <p:nvPr/>
            </p:nvSpPr>
            <p:spPr>
              <a:xfrm>
                <a:off x="118825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8" name="Google Shape;2638;p9"/>
              <p:cNvSpPr/>
              <p:nvPr/>
            </p:nvSpPr>
            <p:spPr>
              <a:xfrm>
                <a:off x="8212750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9" name="Google Shape;2639;p9"/>
              <p:cNvSpPr/>
              <p:nvPr/>
            </p:nvSpPr>
            <p:spPr>
              <a:xfrm>
                <a:off x="430100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0" name="Google Shape;2640;p9"/>
              <p:cNvSpPr/>
              <p:nvPr/>
            </p:nvSpPr>
            <p:spPr>
              <a:xfrm>
                <a:off x="1052713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1" name="Google Shape;2641;p9"/>
              <p:cNvSpPr/>
              <p:nvPr/>
            </p:nvSpPr>
            <p:spPr>
              <a:xfrm>
                <a:off x="1675327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2" name="Google Shape;2642;p9"/>
              <p:cNvSpPr/>
              <p:nvPr/>
            </p:nvSpPr>
            <p:spPr>
              <a:xfrm>
                <a:off x="2297940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3" name="Google Shape;2643;p9"/>
              <p:cNvSpPr/>
              <p:nvPr/>
            </p:nvSpPr>
            <p:spPr>
              <a:xfrm>
                <a:off x="2920554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4" name="Google Shape;2644;p9"/>
              <p:cNvSpPr/>
              <p:nvPr/>
            </p:nvSpPr>
            <p:spPr>
              <a:xfrm>
                <a:off x="3543167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5" name="Google Shape;2645;p9"/>
              <p:cNvSpPr/>
              <p:nvPr/>
            </p:nvSpPr>
            <p:spPr>
              <a:xfrm>
                <a:off x="4165781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6" name="Google Shape;2646;p9"/>
              <p:cNvSpPr/>
              <p:nvPr/>
            </p:nvSpPr>
            <p:spPr>
              <a:xfrm>
                <a:off x="4788394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7" name="Google Shape;2647;p9"/>
              <p:cNvSpPr/>
              <p:nvPr/>
            </p:nvSpPr>
            <p:spPr>
              <a:xfrm>
                <a:off x="5411008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8" name="Google Shape;2648;p9"/>
              <p:cNvSpPr/>
              <p:nvPr/>
            </p:nvSpPr>
            <p:spPr>
              <a:xfrm>
                <a:off x="6033621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9" name="Google Shape;2649;p9"/>
              <p:cNvSpPr/>
              <p:nvPr/>
            </p:nvSpPr>
            <p:spPr>
              <a:xfrm>
                <a:off x="6656235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0" name="Google Shape;2650;p9"/>
              <p:cNvSpPr/>
              <p:nvPr/>
            </p:nvSpPr>
            <p:spPr>
              <a:xfrm>
                <a:off x="7278848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1" name="Google Shape;2651;p9"/>
              <p:cNvSpPr/>
              <p:nvPr/>
            </p:nvSpPr>
            <p:spPr>
              <a:xfrm>
                <a:off x="7901462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2" name="Google Shape;2652;p9"/>
              <p:cNvSpPr/>
              <p:nvPr/>
            </p:nvSpPr>
            <p:spPr>
              <a:xfrm>
                <a:off x="8524075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3" name="Google Shape;2653;p9"/>
              <p:cNvSpPr/>
              <p:nvPr/>
            </p:nvSpPr>
            <p:spPr>
              <a:xfrm>
                <a:off x="741413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4" name="Google Shape;2654;p9"/>
              <p:cNvSpPr/>
              <p:nvPr/>
            </p:nvSpPr>
            <p:spPr>
              <a:xfrm>
                <a:off x="1364026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5" name="Google Shape;2655;p9"/>
              <p:cNvSpPr/>
              <p:nvPr/>
            </p:nvSpPr>
            <p:spPr>
              <a:xfrm>
                <a:off x="1986639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6" name="Google Shape;2656;p9"/>
              <p:cNvSpPr/>
              <p:nvPr/>
            </p:nvSpPr>
            <p:spPr>
              <a:xfrm>
                <a:off x="2609253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7" name="Google Shape;2657;p9"/>
              <p:cNvSpPr/>
              <p:nvPr/>
            </p:nvSpPr>
            <p:spPr>
              <a:xfrm>
                <a:off x="3231866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8" name="Google Shape;2658;p9"/>
              <p:cNvSpPr/>
              <p:nvPr/>
            </p:nvSpPr>
            <p:spPr>
              <a:xfrm>
                <a:off x="3854480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9" name="Google Shape;2659;p9"/>
              <p:cNvSpPr/>
              <p:nvPr/>
            </p:nvSpPr>
            <p:spPr>
              <a:xfrm>
                <a:off x="4477093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0" name="Google Shape;2660;p9"/>
              <p:cNvSpPr/>
              <p:nvPr/>
            </p:nvSpPr>
            <p:spPr>
              <a:xfrm>
                <a:off x="5099707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1" name="Google Shape;2661;p9"/>
              <p:cNvSpPr/>
              <p:nvPr/>
            </p:nvSpPr>
            <p:spPr>
              <a:xfrm>
                <a:off x="5722320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2" name="Google Shape;2662;p9"/>
              <p:cNvSpPr/>
              <p:nvPr/>
            </p:nvSpPr>
            <p:spPr>
              <a:xfrm>
                <a:off x="6344934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3" name="Google Shape;2663;p9"/>
              <p:cNvSpPr/>
              <p:nvPr/>
            </p:nvSpPr>
            <p:spPr>
              <a:xfrm>
                <a:off x="6967547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9"/>
              <p:cNvSpPr/>
              <p:nvPr/>
            </p:nvSpPr>
            <p:spPr>
              <a:xfrm>
                <a:off x="7590161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9"/>
              <p:cNvSpPr/>
              <p:nvPr/>
            </p:nvSpPr>
            <p:spPr>
              <a:xfrm>
                <a:off x="8212774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9"/>
              <p:cNvSpPr/>
              <p:nvPr/>
            </p:nvSpPr>
            <p:spPr>
              <a:xfrm>
                <a:off x="8835388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9"/>
              <p:cNvSpPr/>
              <p:nvPr/>
            </p:nvSpPr>
            <p:spPr>
              <a:xfrm>
                <a:off x="118825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8" name="Google Shape;2668;p9"/>
              <p:cNvSpPr/>
              <p:nvPr/>
            </p:nvSpPr>
            <p:spPr>
              <a:xfrm>
                <a:off x="8212750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9" name="Google Shape;2669;p9"/>
              <p:cNvSpPr/>
              <p:nvPr/>
            </p:nvSpPr>
            <p:spPr>
              <a:xfrm>
                <a:off x="741413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0" name="Google Shape;2670;p9"/>
              <p:cNvSpPr/>
              <p:nvPr/>
            </p:nvSpPr>
            <p:spPr>
              <a:xfrm>
                <a:off x="1364026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9"/>
              <p:cNvSpPr/>
              <p:nvPr/>
            </p:nvSpPr>
            <p:spPr>
              <a:xfrm>
                <a:off x="1986639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9"/>
              <p:cNvSpPr/>
              <p:nvPr/>
            </p:nvSpPr>
            <p:spPr>
              <a:xfrm>
                <a:off x="2609253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9"/>
              <p:cNvSpPr/>
              <p:nvPr/>
            </p:nvSpPr>
            <p:spPr>
              <a:xfrm>
                <a:off x="3231866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9"/>
              <p:cNvSpPr/>
              <p:nvPr/>
            </p:nvSpPr>
            <p:spPr>
              <a:xfrm>
                <a:off x="3854480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9"/>
              <p:cNvSpPr/>
              <p:nvPr/>
            </p:nvSpPr>
            <p:spPr>
              <a:xfrm>
                <a:off x="4477093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6" name="Google Shape;2676;p9"/>
              <p:cNvSpPr/>
              <p:nvPr/>
            </p:nvSpPr>
            <p:spPr>
              <a:xfrm>
                <a:off x="5099707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7" name="Google Shape;2677;p9"/>
              <p:cNvSpPr/>
              <p:nvPr/>
            </p:nvSpPr>
            <p:spPr>
              <a:xfrm>
                <a:off x="5722320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8" name="Google Shape;2678;p9"/>
              <p:cNvSpPr/>
              <p:nvPr/>
            </p:nvSpPr>
            <p:spPr>
              <a:xfrm>
                <a:off x="6344934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9" name="Google Shape;2679;p9"/>
              <p:cNvSpPr/>
              <p:nvPr/>
            </p:nvSpPr>
            <p:spPr>
              <a:xfrm>
                <a:off x="6967547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0" name="Google Shape;2680;p9"/>
              <p:cNvSpPr/>
              <p:nvPr/>
            </p:nvSpPr>
            <p:spPr>
              <a:xfrm>
                <a:off x="7590161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1" name="Google Shape;2681;p9"/>
              <p:cNvSpPr/>
              <p:nvPr/>
            </p:nvSpPr>
            <p:spPr>
              <a:xfrm>
                <a:off x="8212774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2" name="Google Shape;2682;p9"/>
              <p:cNvSpPr/>
              <p:nvPr/>
            </p:nvSpPr>
            <p:spPr>
              <a:xfrm>
                <a:off x="8835388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3" name="Google Shape;2683;p9"/>
              <p:cNvSpPr/>
              <p:nvPr/>
            </p:nvSpPr>
            <p:spPr>
              <a:xfrm>
                <a:off x="118825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4" name="Google Shape;2684;p9"/>
              <p:cNvSpPr/>
              <p:nvPr/>
            </p:nvSpPr>
            <p:spPr>
              <a:xfrm>
                <a:off x="8212750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5" name="Google Shape;2685;p9"/>
              <p:cNvSpPr/>
              <p:nvPr/>
            </p:nvSpPr>
            <p:spPr>
              <a:xfrm>
                <a:off x="430100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6" name="Google Shape;2686;p9"/>
              <p:cNvSpPr/>
              <p:nvPr/>
            </p:nvSpPr>
            <p:spPr>
              <a:xfrm>
                <a:off x="1052713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7" name="Google Shape;2687;p9"/>
              <p:cNvSpPr/>
              <p:nvPr/>
            </p:nvSpPr>
            <p:spPr>
              <a:xfrm>
                <a:off x="1675327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8" name="Google Shape;2688;p9"/>
              <p:cNvSpPr/>
              <p:nvPr/>
            </p:nvSpPr>
            <p:spPr>
              <a:xfrm>
                <a:off x="2297940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9" name="Google Shape;2689;p9"/>
              <p:cNvSpPr/>
              <p:nvPr/>
            </p:nvSpPr>
            <p:spPr>
              <a:xfrm>
                <a:off x="2920554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0" name="Google Shape;2690;p9"/>
              <p:cNvSpPr/>
              <p:nvPr/>
            </p:nvSpPr>
            <p:spPr>
              <a:xfrm>
                <a:off x="3543167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1" name="Google Shape;2691;p9"/>
              <p:cNvSpPr/>
              <p:nvPr/>
            </p:nvSpPr>
            <p:spPr>
              <a:xfrm>
                <a:off x="4165781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2" name="Google Shape;2692;p9"/>
              <p:cNvSpPr/>
              <p:nvPr/>
            </p:nvSpPr>
            <p:spPr>
              <a:xfrm>
                <a:off x="4788394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3" name="Google Shape;2693;p9"/>
              <p:cNvSpPr/>
              <p:nvPr/>
            </p:nvSpPr>
            <p:spPr>
              <a:xfrm>
                <a:off x="5411008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4" name="Google Shape;2694;p9"/>
              <p:cNvSpPr/>
              <p:nvPr/>
            </p:nvSpPr>
            <p:spPr>
              <a:xfrm>
                <a:off x="6033621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5" name="Google Shape;2695;p9"/>
              <p:cNvSpPr/>
              <p:nvPr/>
            </p:nvSpPr>
            <p:spPr>
              <a:xfrm>
                <a:off x="6656235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6" name="Google Shape;2696;p9"/>
              <p:cNvSpPr/>
              <p:nvPr/>
            </p:nvSpPr>
            <p:spPr>
              <a:xfrm>
                <a:off x="7278848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7" name="Google Shape;2697;p9"/>
              <p:cNvSpPr/>
              <p:nvPr/>
            </p:nvSpPr>
            <p:spPr>
              <a:xfrm>
                <a:off x="7901462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8" name="Google Shape;2698;p9"/>
              <p:cNvSpPr/>
              <p:nvPr/>
            </p:nvSpPr>
            <p:spPr>
              <a:xfrm>
                <a:off x="8524075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99" name="Google Shape;2699;p9"/>
          <p:cNvSpPr txBox="1">
            <a:spLocks noGrp="1"/>
          </p:cNvSpPr>
          <p:nvPr>
            <p:ph type="title"/>
          </p:nvPr>
        </p:nvSpPr>
        <p:spPr>
          <a:xfrm>
            <a:off x="2549400" y="1391088"/>
            <a:ext cx="4045200" cy="74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700" name="Google Shape;2700;p9"/>
          <p:cNvSpPr txBox="1">
            <a:spLocks noGrp="1"/>
          </p:cNvSpPr>
          <p:nvPr>
            <p:ph type="subTitle" idx="1"/>
          </p:nvPr>
        </p:nvSpPr>
        <p:spPr>
          <a:xfrm>
            <a:off x="2549400" y="2203449"/>
            <a:ext cx="4045200" cy="139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0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4_1_1_1_1_1">
    <p:spTree>
      <p:nvGrpSpPr>
        <p:cNvPr id="1" name="Shape 4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6" name="Google Shape;4726;p18"/>
          <p:cNvGrpSpPr/>
          <p:nvPr/>
        </p:nvGrpSpPr>
        <p:grpSpPr>
          <a:xfrm>
            <a:off x="94500" y="90000"/>
            <a:ext cx="8955000" cy="4968300"/>
            <a:chOff x="94500" y="90000"/>
            <a:chExt cx="8955000" cy="4968300"/>
          </a:xfrm>
        </p:grpSpPr>
        <p:sp>
          <p:nvSpPr>
            <p:cNvPr id="4727" name="Google Shape;4727;p18"/>
            <p:cNvSpPr/>
            <p:nvPr/>
          </p:nvSpPr>
          <p:spPr>
            <a:xfrm>
              <a:off x="94500" y="90000"/>
              <a:ext cx="8955000" cy="4968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28" name="Google Shape;4728;p18"/>
            <p:cNvGrpSpPr/>
            <p:nvPr/>
          </p:nvGrpSpPr>
          <p:grpSpPr>
            <a:xfrm>
              <a:off x="194963" y="180988"/>
              <a:ext cx="8754063" cy="4759350"/>
              <a:chOff x="118825" y="201500"/>
              <a:chExt cx="8754063" cy="4759350"/>
            </a:xfrm>
          </p:grpSpPr>
          <p:sp>
            <p:nvSpPr>
              <p:cNvPr id="4729" name="Google Shape;4729;p18"/>
              <p:cNvSpPr/>
              <p:nvPr/>
            </p:nvSpPr>
            <p:spPr>
              <a:xfrm>
                <a:off x="430100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0" name="Google Shape;4730;p18"/>
              <p:cNvSpPr/>
              <p:nvPr/>
            </p:nvSpPr>
            <p:spPr>
              <a:xfrm>
                <a:off x="1052713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1" name="Google Shape;4731;p18"/>
              <p:cNvSpPr/>
              <p:nvPr/>
            </p:nvSpPr>
            <p:spPr>
              <a:xfrm>
                <a:off x="1675327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2" name="Google Shape;4732;p18"/>
              <p:cNvSpPr/>
              <p:nvPr/>
            </p:nvSpPr>
            <p:spPr>
              <a:xfrm>
                <a:off x="2297940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3" name="Google Shape;4733;p18"/>
              <p:cNvSpPr/>
              <p:nvPr/>
            </p:nvSpPr>
            <p:spPr>
              <a:xfrm>
                <a:off x="2920554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4" name="Google Shape;4734;p18"/>
              <p:cNvSpPr/>
              <p:nvPr/>
            </p:nvSpPr>
            <p:spPr>
              <a:xfrm>
                <a:off x="3543167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5" name="Google Shape;4735;p18"/>
              <p:cNvSpPr/>
              <p:nvPr/>
            </p:nvSpPr>
            <p:spPr>
              <a:xfrm>
                <a:off x="4165781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6" name="Google Shape;4736;p18"/>
              <p:cNvSpPr/>
              <p:nvPr/>
            </p:nvSpPr>
            <p:spPr>
              <a:xfrm>
                <a:off x="4788394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7" name="Google Shape;4737;p18"/>
              <p:cNvSpPr/>
              <p:nvPr/>
            </p:nvSpPr>
            <p:spPr>
              <a:xfrm>
                <a:off x="5411008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8" name="Google Shape;4738;p18"/>
              <p:cNvSpPr/>
              <p:nvPr/>
            </p:nvSpPr>
            <p:spPr>
              <a:xfrm>
                <a:off x="6033621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9" name="Google Shape;4739;p18"/>
              <p:cNvSpPr/>
              <p:nvPr/>
            </p:nvSpPr>
            <p:spPr>
              <a:xfrm>
                <a:off x="6656235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0" name="Google Shape;4740;p18"/>
              <p:cNvSpPr/>
              <p:nvPr/>
            </p:nvSpPr>
            <p:spPr>
              <a:xfrm>
                <a:off x="7278848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1" name="Google Shape;4741;p18"/>
              <p:cNvSpPr/>
              <p:nvPr/>
            </p:nvSpPr>
            <p:spPr>
              <a:xfrm>
                <a:off x="7901462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2" name="Google Shape;4742;p18"/>
              <p:cNvSpPr/>
              <p:nvPr/>
            </p:nvSpPr>
            <p:spPr>
              <a:xfrm>
                <a:off x="8524075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3" name="Google Shape;4743;p18"/>
              <p:cNvSpPr/>
              <p:nvPr/>
            </p:nvSpPr>
            <p:spPr>
              <a:xfrm>
                <a:off x="741413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4" name="Google Shape;4744;p18"/>
              <p:cNvSpPr/>
              <p:nvPr/>
            </p:nvSpPr>
            <p:spPr>
              <a:xfrm>
                <a:off x="1364026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5" name="Google Shape;4745;p18"/>
              <p:cNvSpPr/>
              <p:nvPr/>
            </p:nvSpPr>
            <p:spPr>
              <a:xfrm>
                <a:off x="1986639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6" name="Google Shape;4746;p18"/>
              <p:cNvSpPr/>
              <p:nvPr/>
            </p:nvSpPr>
            <p:spPr>
              <a:xfrm>
                <a:off x="2609253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7" name="Google Shape;4747;p18"/>
              <p:cNvSpPr/>
              <p:nvPr/>
            </p:nvSpPr>
            <p:spPr>
              <a:xfrm>
                <a:off x="3231866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8" name="Google Shape;4748;p18"/>
              <p:cNvSpPr/>
              <p:nvPr/>
            </p:nvSpPr>
            <p:spPr>
              <a:xfrm>
                <a:off x="3854480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9" name="Google Shape;4749;p18"/>
              <p:cNvSpPr/>
              <p:nvPr/>
            </p:nvSpPr>
            <p:spPr>
              <a:xfrm>
                <a:off x="4477093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0" name="Google Shape;4750;p18"/>
              <p:cNvSpPr/>
              <p:nvPr/>
            </p:nvSpPr>
            <p:spPr>
              <a:xfrm>
                <a:off x="5099707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1" name="Google Shape;4751;p18"/>
              <p:cNvSpPr/>
              <p:nvPr/>
            </p:nvSpPr>
            <p:spPr>
              <a:xfrm>
                <a:off x="5722320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2" name="Google Shape;4752;p18"/>
              <p:cNvSpPr/>
              <p:nvPr/>
            </p:nvSpPr>
            <p:spPr>
              <a:xfrm>
                <a:off x="6344934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3" name="Google Shape;4753;p18"/>
              <p:cNvSpPr/>
              <p:nvPr/>
            </p:nvSpPr>
            <p:spPr>
              <a:xfrm>
                <a:off x="6967547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4" name="Google Shape;4754;p18"/>
              <p:cNvSpPr/>
              <p:nvPr/>
            </p:nvSpPr>
            <p:spPr>
              <a:xfrm>
                <a:off x="7590161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5" name="Google Shape;4755;p18"/>
              <p:cNvSpPr/>
              <p:nvPr/>
            </p:nvSpPr>
            <p:spPr>
              <a:xfrm>
                <a:off x="8212774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6" name="Google Shape;4756;p18"/>
              <p:cNvSpPr/>
              <p:nvPr/>
            </p:nvSpPr>
            <p:spPr>
              <a:xfrm>
                <a:off x="8835388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7" name="Google Shape;4757;p18"/>
              <p:cNvSpPr/>
              <p:nvPr/>
            </p:nvSpPr>
            <p:spPr>
              <a:xfrm>
                <a:off x="118825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8" name="Google Shape;4758;p18"/>
              <p:cNvSpPr/>
              <p:nvPr/>
            </p:nvSpPr>
            <p:spPr>
              <a:xfrm>
                <a:off x="8212750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9" name="Google Shape;4759;p18"/>
              <p:cNvSpPr/>
              <p:nvPr/>
            </p:nvSpPr>
            <p:spPr>
              <a:xfrm>
                <a:off x="430100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0" name="Google Shape;4760;p18"/>
              <p:cNvSpPr/>
              <p:nvPr/>
            </p:nvSpPr>
            <p:spPr>
              <a:xfrm>
                <a:off x="1052713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1" name="Google Shape;4761;p18"/>
              <p:cNvSpPr/>
              <p:nvPr/>
            </p:nvSpPr>
            <p:spPr>
              <a:xfrm>
                <a:off x="1675327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2" name="Google Shape;4762;p18"/>
              <p:cNvSpPr/>
              <p:nvPr/>
            </p:nvSpPr>
            <p:spPr>
              <a:xfrm>
                <a:off x="2297940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3" name="Google Shape;4763;p18"/>
              <p:cNvSpPr/>
              <p:nvPr/>
            </p:nvSpPr>
            <p:spPr>
              <a:xfrm>
                <a:off x="2920554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4" name="Google Shape;4764;p18"/>
              <p:cNvSpPr/>
              <p:nvPr/>
            </p:nvSpPr>
            <p:spPr>
              <a:xfrm>
                <a:off x="3543167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5" name="Google Shape;4765;p18"/>
              <p:cNvSpPr/>
              <p:nvPr/>
            </p:nvSpPr>
            <p:spPr>
              <a:xfrm>
                <a:off x="4165781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6" name="Google Shape;4766;p18"/>
              <p:cNvSpPr/>
              <p:nvPr/>
            </p:nvSpPr>
            <p:spPr>
              <a:xfrm>
                <a:off x="4788394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7" name="Google Shape;4767;p18"/>
              <p:cNvSpPr/>
              <p:nvPr/>
            </p:nvSpPr>
            <p:spPr>
              <a:xfrm>
                <a:off x="5411008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8" name="Google Shape;4768;p18"/>
              <p:cNvSpPr/>
              <p:nvPr/>
            </p:nvSpPr>
            <p:spPr>
              <a:xfrm>
                <a:off x="6033621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9" name="Google Shape;4769;p18"/>
              <p:cNvSpPr/>
              <p:nvPr/>
            </p:nvSpPr>
            <p:spPr>
              <a:xfrm>
                <a:off x="6656235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0" name="Google Shape;4770;p18"/>
              <p:cNvSpPr/>
              <p:nvPr/>
            </p:nvSpPr>
            <p:spPr>
              <a:xfrm>
                <a:off x="7278848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1" name="Google Shape;4771;p18"/>
              <p:cNvSpPr/>
              <p:nvPr/>
            </p:nvSpPr>
            <p:spPr>
              <a:xfrm>
                <a:off x="7901462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2" name="Google Shape;4772;p18"/>
              <p:cNvSpPr/>
              <p:nvPr/>
            </p:nvSpPr>
            <p:spPr>
              <a:xfrm>
                <a:off x="8524075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3" name="Google Shape;4773;p18"/>
              <p:cNvSpPr/>
              <p:nvPr/>
            </p:nvSpPr>
            <p:spPr>
              <a:xfrm>
                <a:off x="741413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4" name="Google Shape;4774;p18"/>
              <p:cNvSpPr/>
              <p:nvPr/>
            </p:nvSpPr>
            <p:spPr>
              <a:xfrm>
                <a:off x="1364026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5" name="Google Shape;4775;p18"/>
              <p:cNvSpPr/>
              <p:nvPr/>
            </p:nvSpPr>
            <p:spPr>
              <a:xfrm>
                <a:off x="1986639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6" name="Google Shape;4776;p18"/>
              <p:cNvSpPr/>
              <p:nvPr/>
            </p:nvSpPr>
            <p:spPr>
              <a:xfrm>
                <a:off x="2609253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7" name="Google Shape;4777;p18"/>
              <p:cNvSpPr/>
              <p:nvPr/>
            </p:nvSpPr>
            <p:spPr>
              <a:xfrm>
                <a:off x="3231866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8" name="Google Shape;4778;p18"/>
              <p:cNvSpPr/>
              <p:nvPr/>
            </p:nvSpPr>
            <p:spPr>
              <a:xfrm>
                <a:off x="3854480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9" name="Google Shape;4779;p18"/>
              <p:cNvSpPr/>
              <p:nvPr/>
            </p:nvSpPr>
            <p:spPr>
              <a:xfrm>
                <a:off x="4477093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0" name="Google Shape;4780;p18"/>
              <p:cNvSpPr/>
              <p:nvPr/>
            </p:nvSpPr>
            <p:spPr>
              <a:xfrm>
                <a:off x="5099707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1" name="Google Shape;4781;p18"/>
              <p:cNvSpPr/>
              <p:nvPr/>
            </p:nvSpPr>
            <p:spPr>
              <a:xfrm>
                <a:off x="5722320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2" name="Google Shape;4782;p18"/>
              <p:cNvSpPr/>
              <p:nvPr/>
            </p:nvSpPr>
            <p:spPr>
              <a:xfrm>
                <a:off x="6344934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3" name="Google Shape;4783;p18"/>
              <p:cNvSpPr/>
              <p:nvPr/>
            </p:nvSpPr>
            <p:spPr>
              <a:xfrm>
                <a:off x="6967547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4" name="Google Shape;4784;p18"/>
              <p:cNvSpPr/>
              <p:nvPr/>
            </p:nvSpPr>
            <p:spPr>
              <a:xfrm>
                <a:off x="7590161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5" name="Google Shape;4785;p18"/>
              <p:cNvSpPr/>
              <p:nvPr/>
            </p:nvSpPr>
            <p:spPr>
              <a:xfrm>
                <a:off x="8212774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6" name="Google Shape;4786;p18"/>
              <p:cNvSpPr/>
              <p:nvPr/>
            </p:nvSpPr>
            <p:spPr>
              <a:xfrm>
                <a:off x="8835388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7" name="Google Shape;4787;p18"/>
              <p:cNvSpPr/>
              <p:nvPr/>
            </p:nvSpPr>
            <p:spPr>
              <a:xfrm>
                <a:off x="118825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8" name="Google Shape;4788;p18"/>
              <p:cNvSpPr/>
              <p:nvPr/>
            </p:nvSpPr>
            <p:spPr>
              <a:xfrm>
                <a:off x="8212750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9" name="Google Shape;4789;p18"/>
              <p:cNvSpPr/>
              <p:nvPr/>
            </p:nvSpPr>
            <p:spPr>
              <a:xfrm>
                <a:off x="430100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0" name="Google Shape;4790;p18"/>
              <p:cNvSpPr/>
              <p:nvPr/>
            </p:nvSpPr>
            <p:spPr>
              <a:xfrm>
                <a:off x="1052713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1" name="Google Shape;4791;p18"/>
              <p:cNvSpPr/>
              <p:nvPr/>
            </p:nvSpPr>
            <p:spPr>
              <a:xfrm>
                <a:off x="1675327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2" name="Google Shape;4792;p18"/>
              <p:cNvSpPr/>
              <p:nvPr/>
            </p:nvSpPr>
            <p:spPr>
              <a:xfrm>
                <a:off x="2297940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3" name="Google Shape;4793;p18"/>
              <p:cNvSpPr/>
              <p:nvPr/>
            </p:nvSpPr>
            <p:spPr>
              <a:xfrm>
                <a:off x="2920554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4" name="Google Shape;4794;p18"/>
              <p:cNvSpPr/>
              <p:nvPr/>
            </p:nvSpPr>
            <p:spPr>
              <a:xfrm>
                <a:off x="3543167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5" name="Google Shape;4795;p18"/>
              <p:cNvSpPr/>
              <p:nvPr/>
            </p:nvSpPr>
            <p:spPr>
              <a:xfrm>
                <a:off x="4165781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6" name="Google Shape;4796;p18"/>
              <p:cNvSpPr/>
              <p:nvPr/>
            </p:nvSpPr>
            <p:spPr>
              <a:xfrm>
                <a:off x="4788394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7" name="Google Shape;4797;p18"/>
              <p:cNvSpPr/>
              <p:nvPr/>
            </p:nvSpPr>
            <p:spPr>
              <a:xfrm>
                <a:off x="5411008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8" name="Google Shape;4798;p18"/>
              <p:cNvSpPr/>
              <p:nvPr/>
            </p:nvSpPr>
            <p:spPr>
              <a:xfrm>
                <a:off x="6033621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9" name="Google Shape;4799;p18"/>
              <p:cNvSpPr/>
              <p:nvPr/>
            </p:nvSpPr>
            <p:spPr>
              <a:xfrm>
                <a:off x="6656235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0" name="Google Shape;4800;p18"/>
              <p:cNvSpPr/>
              <p:nvPr/>
            </p:nvSpPr>
            <p:spPr>
              <a:xfrm>
                <a:off x="7278848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1" name="Google Shape;4801;p18"/>
              <p:cNvSpPr/>
              <p:nvPr/>
            </p:nvSpPr>
            <p:spPr>
              <a:xfrm>
                <a:off x="7901462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2" name="Google Shape;4802;p18"/>
              <p:cNvSpPr/>
              <p:nvPr/>
            </p:nvSpPr>
            <p:spPr>
              <a:xfrm>
                <a:off x="8524075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3" name="Google Shape;4803;p18"/>
              <p:cNvSpPr/>
              <p:nvPr/>
            </p:nvSpPr>
            <p:spPr>
              <a:xfrm>
                <a:off x="741413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4" name="Google Shape;4804;p18"/>
              <p:cNvSpPr/>
              <p:nvPr/>
            </p:nvSpPr>
            <p:spPr>
              <a:xfrm>
                <a:off x="1364026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5" name="Google Shape;4805;p18"/>
              <p:cNvSpPr/>
              <p:nvPr/>
            </p:nvSpPr>
            <p:spPr>
              <a:xfrm>
                <a:off x="1986639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6" name="Google Shape;4806;p18"/>
              <p:cNvSpPr/>
              <p:nvPr/>
            </p:nvSpPr>
            <p:spPr>
              <a:xfrm>
                <a:off x="2609253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7" name="Google Shape;4807;p18"/>
              <p:cNvSpPr/>
              <p:nvPr/>
            </p:nvSpPr>
            <p:spPr>
              <a:xfrm>
                <a:off x="3231866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8" name="Google Shape;4808;p18"/>
              <p:cNvSpPr/>
              <p:nvPr/>
            </p:nvSpPr>
            <p:spPr>
              <a:xfrm>
                <a:off x="3854480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9" name="Google Shape;4809;p18"/>
              <p:cNvSpPr/>
              <p:nvPr/>
            </p:nvSpPr>
            <p:spPr>
              <a:xfrm>
                <a:off x="4477093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0" name="Google Shape;4810;p18"/>
              <p:cNvSpPr/>
              <p:nvPr/>
            </p:nvSpPr>
            <p:spPr>
              <a:xfrm>
                <a:off x="5099707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1" name="Google Shape;4811;p18"/>
              <p:cNvSpPr/>
              <p:nvPr/>
            </p:nvSpPr>
            <p:spPr>
              <a:xfrm>
                <a:off x="5722320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2" name="Google Shape;4812;p18"/>
              <p:cNvSpPr/>
              <p:nvPr/>
            </p:nvSpPr>
            <p:spPr>
              <a:xfrm>
                <a:off x="6344934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3" name="Google Shape;4813;p18"/>
              <p:cNvSpPr/>
              <p:nvPr/>
            </p:nvSpPr>
            <p:spPr>
              <a:xfrm>
                <a:off x="6967547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4" name="Google Shape;4814;p18"/>
              <p:cNvSpPr/>
              <p:nvPr/>
            </p:nvSpPr>
            <p:spPr>
              <a:xfrm>
                <a:off x="7590161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5" name="Google Shape;4815;p18"/>
              <p:cNvSpPr/>
              <p:nvPr/>
            </p:nvSpPr>
            <p:spPr>
              <a:xfrm>
                <a:off x="8212774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6" name="Google Shape;4816;p18"/>
              <p:cNvSpPr/>
              <p:nvPr/>
            </p:nvSpPr>
            <p:spPr>
              <a:xfrm>
                <a:off x="8835388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7" name="Google Shape;4817;p18"/>
              <p:cNvSpPr/>
              <p:nvPr/>
            </p:nvSpPr>
            <p:spPr>
              <a:xfrm>
                <a:off x="118825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8" name="Google Shape;4818;p18"/>
              <p:cNvSpPr/>
              <p:nvPr/>
            </p:nvSpPr>
            <p:spPr>
              <a:xfrm>
                <a:off x="8212750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9" name="Google Shape;4819;p18"/>
              <p:cNvSpPr/>
              <p:nvPr/>
            </p:nvSpPr>
            <p:spPr>
              <a:xfrm>
                <a:off x="430100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0" name="Google Shape;4820;p18"/>
              <p:cNvSpPr/>
              <p:nvPr/>
            </p:nvSpPr>
            <p:spPr>
              <a:xfrm>
                <a:off x="1052713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1" name="Google Shape;4821;p18"/>
              <p:cNvSpPr/>
              <p:nvPr/>
            </p:nvSpPr>
            <p:spPr>
              <a:xfrm>
                <a:off x="1675327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2" name="Google Shape;4822;p18"/>
              <p:cNvSpPr/>
              <p:nvPr/>
            </p:nvSpPr>
            <p:spPr>
              <a:xfrm>
                <a:off x="2297940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3" name="Google Shape;4823;p18"/>
              <p:cNvSpPr/>
              <p:nvPr/>
            </p:nvSpPr>
            <p:spPr>
              <a:xfrm>
                <a:off x="2920554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4" name="Google Shape;4824;p18"/>
              <p:cNvSpPr/>
              <p:nvPr/>
            </p:nvSpPr>
            <p:spPr>
              <a:xfrm>
                <a:off x="3543167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5" name="Google Shape;4825;p18"/>
              <p:cNvSpPr/>
              <p:nvPr/>
            </p:nvSpPr>
            <p:spPr>
              <a:xfrm>
                <a:off x="4165781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6" name="Google Shape;4826;p18"/>
              <p:cNvSpPr/>
              <p:nvPr/>
            </p:nvSpPr>
            <p:spPr>
              <a:xfrm>
                <a:off x="4788394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7" name="Google Shape;4827;p18"/>
              <p:cNvSpPr/>
              <p:nvPr/>
            </p:nvSpPr>
            <p:spPr>
              <a:xfrm>
                <a:off x="5411008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8" name="Google Shape;4828;p18"/>
              <p:cNvSpPr/>
              <p:nvPr/>
            </p:nvSpPr>
            <p:spPr>
              <a:xfrm>
                <a:off x="6033621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9" name="Google Shape;4829;p18"/>
              <p:cNvSpPr/>
              <p:nvPr/>
            </p:nvSpPr>
            <p:spPr>
              <a:xfrm>
                <a:off x="6656235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0" name="Google Shape;4830;p18"/>
              <p:cNvSpPr/>
              <p:nvPr/>
            </p:nvSpPr>
            <p:spPr>
              <a:xfrm>
                <a:off x="7278848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1" name="Google Shape;4831;p18"/>
              <p:cNvSpPr/>
              <p:nvPr/>
            </p:nvSpPr>
            <p:spPr>
              <a:xfrm>
                <a:off x="7901462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2" name="Google Shape;4832;p18"/>
              <p:cNvSpPr/>
              <p:nvPr/>
            </p:nvSpPr>
            <p:spPr>
              <a:xfrm>
                <a:off x="8524075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3" name="Google Shape;4833;p18"/>
              <p:cNvSpPr/>
              <p:nvPr/>
            </p:nvSpPr>
            <p:spPr>
              <a:xfrm>
                <a:off x="741413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4" name="Google Shape;4834;p18"/>
              <p:cNvSpPr/>
              <p:nvPr/>
            </p:nvSpPr>
            <p:spPr>
              <a:xfrm>
                <a:off x="1364026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5" name="Google Shape;4835;p18"/>
              <p:cNvSpPr/>
              <p:nvPr/>
            </p:nvSpPr>
            <p:spPr>
              <a:xfrm>
                <a:off x="1986639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6" name="Google Shape;4836;p18"/>
              <p:cNvSpPr/>
              <p:nvPr/>
            </p:nvSpPr>
            <p:spPr>
              <a:xfrm>
                <a:off x="2609253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7" name="Google Shape;4837;p18"/>
              <p:cNvSpPr/>
              <p:nvPr/>
            </p:nvSpPr>
            <p:spPr>
              <a:xfrm>
                <a:off x="3231866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8" name="Google Shape;4838;p18"/>
              <p:cNvSpPr/>
              <p:nvPr/>
            </p:nvSpPr>
            <p:spPr>
              <a:xfrm>
                <a:off x="3854480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9" name="Google Shape;4839;p18"/>
              <p:cNvSpPr/>
              <p:nvPr/>
            </p:nvSpPr>
            <p:spPr>
              <a:xfrm>
                <a:off x="4477093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0" name="Google Shape;4840;p18"/>
              <p:cNvSpPr/>
              <p:nvPr/>
            </p:nvSpPr>
            <p:spPr>
              <a:xfrm>
                <a:off x="5099707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1" name="Google Shape;4841;p18"/>
              <p:cNvSpPr/>
              <p:nvPr/>
            </p:nvSpPr>
            <p:spPr>
              <a:xfrm>
                <a:off x="5722320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2" name="Google Shape;4842;p18"/>
              <p:cNvSpPr/>
              <p:nvPr/>
            </p:nvSpPr>
            <p:spPr>
              <a:xfrm>
                <a:off x="6344934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3" name="Google Shape;4843;p18"/>
              <p:cNvSpPr/>
              <p:nvPr/>
            </p:nvSpPr>
            <p:spPr>
              <a:xfrm>
                <a:off x="6967547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4" name="Google Shape;4844;p18"/>
              <p:cNvSpPr/>
              <p:nvPr/>
            </p:nvSpPr>
            <p:spPr>
              <a:xfrm>
                <a:off x="7590161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5" name="Google Shape;4845;p18"/>
              <p:cNvSpPr/>
              <p:nvPr/>
            </p:nvSpPr>
            <p:spPr>
              <a:xfrm>
                <a:off x="8212774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6" name="Google Shape;4846;p18"/>
              <p:cNvSpPr/>
              <p:nvPr/>
            </p:nvSpPr>
            <p:spPr>
              <a:xfrm>
                <a:off x="8835388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7" name="Google Shape;4847;p18"/>
              <p:cNvSpPr/>
              <p:nvPr/>
            </p:nvSpPr>
            <p:spPr>
              <a:xfrm>
                <a:off x="118825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8" name="Google Shape;4848;p18"/>
              <p:cNvSpPr/>
              <p:nvPr/>
            </p:nvSpPr>
            <p:spPr>
              <a:xfrm>
                <a:off x="8212750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9" name="Google Shape;4849;p18"/>
              <p:cNvSpPr/>
              <p:nvPr/>
            </p:nvSpPr>
            <p:spPr>
              <a:xfrm>
                <a:off x="430100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0" name="Google Shape;4850;p18"/>
              <p:cNvSpPr/>
              <p:nvPr/>
            </p:nvSpPr>
            <p:spPr>
              <a:xfrm>
                <a:off x="1052713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1" name="Google Shape;4851;p18"/>
              <p:cNvSpPr/>
              <p:nvPr/>
            </p:nvSpPr>
            <p:spPr>
              <a:xfrm>
                <a:off x="1675327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2" name="Google Shape;4852;p18"/>
              <p:cNvSpPr/>
              <p:nvPr/>
            </p:nvSpPr>
            <p:spPr>
              <a:xfrm>
                <a:off x="2297940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3" name="Google Shape;4853;p18"/>
              <p:cNvSpPr/>
              <p:nvPr/>
            </p:nvSpPr>
            <p:spPr>
              <a:xfrm>
                <a:off x="2920554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4" name="Google Shape;4854;p18"/>
              <p:cNvSpPr/>
              <p:nvPr/>
            </p:nvSpPr>
            <p:spPr>
              <a:xfrm>
                <a:off x="3543167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5" name="Google Shape;4855;p18"/>
              <p:cNvSpPr/>
              <p:nvPr/>
            </p:nvSpPr>
            <p:spPr>
              <a:xfrm>
                <a:off x="4165781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6" name="Google Shape;4856;p18"/>
              <p:cNvSpPr/>
              <p:nvPr/>
            </p:nvSpPr>
            <p:spPr>
              <a:xfrm>
                <a:off x="4788394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7" name="Google Shape;4857;p18"/>
              <p:cNvSpPr/>
              <p:nvPr/>
            </p:nvSpPr>
            <p:spPr>
              <a:xfrm>
                <a:off x="5411008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8" name="Google Shape;4858;p18"/>
              <p:cNvSpPr/>
              <p:nvPr/>
            </p:nvSpPr>
            <p:spPr>
              <a:xfrm>
                <a:off x="6033621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9" name="Google Shape;4859;p18"/>
              <p:cNvSpPr/>
              <p:nvPr/>
            </p:nvSpPr>
            <p:spPr>
              <a:xfrm>
                <a:off x="6656235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0" name="Google Shape;4860;p18"/>
              <p:cNvSpPr/>
              <p:nvPr/>
            </p:nvSpPr>
            <p:spPr>
              <a:xfrm>
                <a:off x="7278848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1" name="Google Shape;4861;p18"/>
              <p:cNvSpPr/>
              <p:nvPr/>
            </p:nvSpPr>
            <p:spPr>
              <a:xfrm>
                <a:off x="7901462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2" name="Google Shape;4862;p18"/>
              <p:cNvSpPr/>
              <p:nvPr/>
            </p:nvSpPr>
            <p:spPr>
              <a:xfrm>
                <a:off x="8524075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3" name="Google Shape;4863;p18"/>
              <p:cNvSpPr/>
              <p:nvPr/>
            </p:nvSpPr>
            <p:spPr>
              <a:xfrm>
                <a:off x="741413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4" name="Google Shape;4864;p18"/>
              <p:cNvSpPr/>
              <p:nvPr/>
            </p:nvSpPr>
            <p:spPr>
              <a:xfrm>
                <a:off x="1364026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5" name="Google Shape;4865;p18"/>
              <p:cNvSpPr/>
              <p:nvPr/>
            </p:nvSpPr>
            <p:spPr>
              <a:xfrm>
                <a:off x="1986639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6" name="Google Shape;4866;p18"/>
              <p:cNvSpPr/>
              <p:nvPr/>
            </p:nvSpPr>
            <p:spPr>
              <a:xfrm>
                <a:off x="2609253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7" name="Google Shape;4867;p18"/>
              <p:cNvSpPr/>
              <p:nvPr/>
            </p:nvSpPr>
            <p:spPr>
              <a:xfrm>
                <a:off x="3231866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8" name="Google Shape;4868;p18"/>
              <p:cNvSpPr/>
              <p:nvPr/>
            </p:nvSpPr>
            <p:spPr>
              <a:xfrm>
                <a:off x="3854480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9" name="Google Shape;4869;p18"/>
              <p:cNvSpPr/>
              <p:nvPr/>
            </p:nvSpPr>
            <p:spPr>
              <a:xfrm>
                <a:off x="4477093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0" name="Google Shape;4870;p18"/>
              <p:cNvSpPr/>
              <p:nvPr/>
            </p:nvSpPr>
            <p:spPr>
              <a:xfrm>
                <a:off x="5099707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1" name="Google Shape;4871;p18"/>
              <p:cNvSpPr/>
              <p:nvPr/>
            </p:nvSpPr>
            <p:spPr>
              <a:xfrm>
                <a:off x="5722320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2" name="Google Shape;4872;p18"/>
              <p:cNvSpPr/>
              <p:nvPr/>
            </p:nvSpPr>
            <p:spPr>
              <a:xfrm>
                <a:off x="6344934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3" name="Google Shape;4873;p18"/>
              <p:cNvSpPr/>
              <p:nvPr/>
            </p:nvSpPr>
            <p:spPr>
              <a:xfrm>
                <a:off x="6967547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4" name="Google Shape;4874;p18"/>
              <p:cNvSpPr/>
              <p:nvPr/>
            </p:nvSpPr>
            <p:spPr>
              <a:xfrm>
                <a:off x="7590161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5" name="Google Shape;4875;p18"/>
              <p:cNvSpPr/>
              <p:nvPr/>
            </p:nvSpPr>
            <p:spPr>
              <a:xfrm>
                <a:off x="8212774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6" name="Google Shape;4876;p18"/>
              <p:cNvSpPr/>
              <p:nvPr/>
            </p:nvSpPr>
            <p:spPr>
              <a:xfrm>
                <a:off x="8835388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7" name="Google Shape;4877;p18"/>
              <p:cNvSpPr/>
              <p:nvPr/>
            </p:nvSpPr>
            <p:spPr>
              <a:xfrm>
                <a:off x="118825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8" name="Google Shape;4878;p18"/>
              <p:cNvSpPr/>
              <p:nvPr/>
            </p:nvSpPr>
            <p:spPr>
              <a:xfrm>
                <a:off x="8212750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9" name="Google Shape;4879;p18"/>
              <p:cNvSpPr/>
              <p:nvPr/>
            </p:nvSpPr>
            <p:spPr>
              <a:xfrm>
                <a:off x="430100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0" name="Google Shape;4880;p18"/>
              <p:cNvSpPr/>
              <p:nvPr/>
            </p:nvSpPr>
            <p:spPr>
              <a:xfrm>
                <a:off x="1052713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1" name="Google Shape;4881;p18"/>
              <p:cNvSpPr/>
              <p:nvPr/>
            </p:nvSpPr>
            <p:spPr>
              <a:xfrm>
                <a:off x="1675327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2" name="Google Shape;4882;p18"/>
              <p:cNvSpPr/>
              <p:nvPr/>
            </p:nvSpPr>
            <p:spPr>
              <a:xfrm>
                <a:off x="2297940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3" name="Google Shape;4883;p18"/>
              <p:cNvSpPr/>
              <p:nvPr/>
            </p:nvSpPr>
            <p:spPr>
              <a:xfrm>
                <a:off x="2920554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4" name="Google Shape;4884;p18"/>
              <p:cNvSpPr/>
              <p:nvPr/>
            </p:nvSpPr>
            <p:spPr>
              <a:xfrm>
                <a:off x="3543167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5" name="Google Shape;4885;p18"/>
              <p:cNvSpPr/>
              <p:nvPr/>
            </p:nvSpPr>
            <p:spPr>
              <a:xfrm>
                <a:off x="4165781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6" name="Google Shape;4886;p18"/>
              <p:cNvSpPr/>
              <p:nvPr/>
            </p:nvSpPr>
            <p:spPr>
              <a:xfrm>
                <a:off x="4788394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7" name="Google Shape;4887;p18"/>
              <p:cNvSpPr/>
              <p:nvPr/>
            </p:nvSpPr>
            <p:spPr>
              <a:xfrm>
                <a:off x="5411008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8" name="Google Shape;4888;p18"/>
              <p:cNvSpPr/>
              <p:nvPr/>
            </p:nvSpPr>
            <p:spPr>
              <a:xfrm>
                <a:off x="6033621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9" name="Google Shape;4889;p18"/>
              <p:cNvSpPr/>
              <p:nvPr/>
            </p:nvSpPr>
            <p:spPr>
              <a:xfrm>
                <a:off x="6656235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0" name="Google Shape;4890;p18"/>
              <p:cNvSpPr/>
              <p:nvPr/>
            </p:nvSpPr>
            <p:spPr>
              <a:xfrm>
                <a:off x="7278848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1" name="Google Shape;4891;p18"/>
              <p:cNvSpPr/>
              <p:nvPr/>
            </p:nvSpPr>
            <p:spPr>
              <a:xfrm>
                <a:off x="7901462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2" name="Google Shape;4892;p18"/>
              <p:cNvSpPr/>
              <p:nvPr/>
            </p:nvSpPr>
            <p:spPr>
              <a:xfrm>
                <a:off x="8524075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3" name="Google Shape;4893;p18"/>
              <p:cNvSpPr/>
              <p:nvPr/>
            </p:nvSpPr>
            <p:spPr>
              <a:xfrm>
                <a:off x="741413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4" name="Google Shape;4894;p18"/>
              <p:cNvSpPr/>
              <p:nvPr/>
            </p:nvSpPr>
            <p:spPr>
              <a:xfrm>
                <a:off x="1364026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5" name="Google Shape;4895;p18"/>
              <p:cNvSpPr/>
              <p:nvPr/>
            </p:nvSpPr>
            <p:spPr>
              <a:xfrm>
                <a:off x="1986639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6" name="Google Shape;4896;p18"/>
              <p:cNvSpPr/>
              <p:nvPr/>
            </p:nvSpPr>
            <p:spPr>
              <a:xfrm>
                <a:off x="2609253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7" name="Google Shape;4897;p18"/>
              <p:cNvSpPr/>
              <p:nvPr/>
            </p:nvSpPr>
            <p:spPr>
              <a:xfrm>
                <a:off x="3231866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8" name="Google Shape;4898;p18"/>
              <p:cNvSpPr/>
              <p:nvPr/>
            </p:nvSpPr>
            <p:spPr>
              <a:xfrm>
                <a:off x="3854480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9" name="Google Shape;4899;p18"/>
              <p:cNvSpPr/>
              <p:nvPr/>
            </p:nvSpPr>
            <p:spPr>
              <a:xfrm>
                <a:off x="4477093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0" name="Google Shape;4900;p18"/>
              <p:cNvSpPr/>
              <p:nvPr/>
            </p:nvSpPr>
            <p:spPr>
              <a:xfrm>
                <a:off x="5099707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1" name="Google Shape;4901;p18"/>
              <p:cNvSpPr/>
              <p:nvPr/>
            </p:nvSpPr>
            <p:spPr>
              <a:xfrm>
                <a:off x="5722320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2" name="Google Shape;4902;p18"/>
              <p:cNvSpPr/>
              <p:nvPr/>
            </p:nvSpPr>
            <p:spPr>
              <a:xfrm>
                <a:off x="6344934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3" name="Google Shape;4903;p18"/>
              <p:cNvSpPr/>
              <p:nvPr/>
            </p:nvSpPr>
            <p:spPr>
              <a:xfrm>
                <a:off x="6967547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4" name="Google Shape;4904;p18"/>
              <p:cNvSpPr/>
              <p:nvPr/>
            </p:nvSpPr>
            <p:spPr>
              <a:xfrm>
                <a:off x="7590161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5" name="Google Shape;4905;p18"/>
              <p:cNvSpPr/>
              <p:nvPr/>
            </p:nvSpPr>
            <p:spPr>
              <a:xfrm>
                <a:off x="8212774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6" name="Google Shape;4906;p18"/>
              <p:cNvSpPr/>
              <p:nvPr/>
            </p:nvSpPr>
            <p:spPr>
              <a:xfrm>
                <a:off x="8835388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7" name="Google Shape;4907;p18"/>
              <p:cNvSpPr/>
              <p:nvPr/>
            </p:nvSpPr>
            <p:spPr>
              <a:xfrm>
                <a:off x="118825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8" name="Google Shape;4908;p18"/>
              <p:cNvSpPr/>
              <p:nvPr/>
            </p:nvSpPr>
            <p:spPr>
              <a:xfrm>
                <a:off x="8212750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9" name="Google Shape;4909;p18"/>
              <p:cNvSpPr/>
              <p:nvPr/>
            </p:nvSpPr>
            <p:spPr>
              <a:xfrm>
                <a:off x="430100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0" name="Google Shape;4910;p18"/>
              <p:cNvSpPr/>
              <p:nvPr/>
            </p:nvSpPr>
            <p:spPr>
              <a:xfrm>
                <a:off x="1052713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1" name="Google Shape;4911;p18"/>
              <p:cNvSpPr/>
              <p:nvPr/>
            </p:nvSpPr>
            <p:spPr>
              <a:xfrm>
                <a:off x="1675327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2" name="Google Shape;4912;p18"/>
              <p:cNvSpPr/>
              <p:nvPr/>
            </p:nvSpPr>
            <p:spPr>
              <a:xfrm>
                <a:off x="2297940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3" name="Google Shape;4913;p18"/>
              <p:cNvSpPr/>
              <p:nvPr/>
            </p:nvSpPr>
            <p:spPr>
              <a:xfrm>
                <a:off x="2920554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4" name="Google Shape;4914;p18"/>
              <p:cNvSpPr/>
              <p:nvPr/>
            </p:nvSpPr>
            <p:spPr>
              <a:xfrm>
                <a:off x="3543167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5" name="Google Shape;4915;p18"/>
              <p:cNvSpPr/>
              <p:nvPr/>
            </p:nvSpPr>
            <p:spPr>
              <a:xfrm>
                <a:off x="4165781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6" name="Google Shape;4916;p18"/>
              <p:cNvSpPr/>
              <p:nvPr/>
            </p:nvSpPr>
            <p:spPr>
              <a:xfrm>
                <a:off x="4788394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7" name="Google Shape;4917;p18"/>
              <p:cNvSpPr/>
              <p:nvPr/>
            </p:nvSpPr>
            <p:spPr>
              <a:xfrm>
                <a:off x="5411008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8" name="Google Shape;4918;p18"/>
              <p:cNvSpPr/>
              <p:nvPr/>
            </p:nvSpPr>
            <p:spPr>
              <a:xfrm>
                <a:off x="6033621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9" name="Google Shape;4919;p18"/>
              <p:cNvSpPr/>
              <p:nvPr/>
            </p:nvSpPr>
            <p:spPr>
              <a:xfrm>
                <a:off x="6656235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0" name="Google Shape;4920;p18"/>
              <p:cNvSpPr/>
              <p:nvPr/>
            </p:nvSpPr>
            <p:spPr>
              <a:xfrm>
                <a:off x="7278848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1" name="Google Shape;4921;p18"/>
              <p:cNvSpPr/>
              <p:nvPr/>
            </p:nvSpPr>
            <p:spPr>
              <a:xfrm>
                <a:off x="7901462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2" name="Google Shape;4922;p18"/>
              <p:cNvSpPr/>
              <p:nvPr/>
            </p:nvSpPr>
            <p:spPr>
              <a:xfrm>
                <a:off x="8524075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3" name="Google Shape;4923;p18"/>
              <p:cNvSpPr/>
              <p:nvPr/>
            </p:nvSpPr>
            <p:spPr>
              <a:xfrm>
                <a:off x="741413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4" name="Google Shape;4924;p18"/>
              <p:cNvSpPr/>
              <p:nvPr/>
            </p:nvSpPr>
            <p:spPr>
              <a:xfrm>
                <a:off x="1364026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5" name="Google Shape;4925;p18"/>
              <p:cNvSpPr/>
              <p:nvPr/>
            </p:nvSpPr>
            <p:spPr>
              <a:xfrm>
                <a:off x="1986639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6" name="Google Shape;4926;p18"/>
              <p:cNvSpPr/>
              <p:nvPr/>
            </p:nvSpPr>
            <p:spPr>
              <a:xfrm>
                <a:off x="2609253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7" name="Google Shape;4927;p18"/>
              <p:cNvSpPr/>
              <p:nvPr/>
            </p:nvSpPr>
            <p:spPr>
              <a:xfrm>
                <a:off x="3231866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8" name="Google Shape;4928;p18"/>
              <p:cNvSpPr/>
              <p:nvPr/>
            </p:nvSpPr>
            <p:spPr>
              <a:xfrm>
                <a:off x="3854480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9" name="Google Shape;4929;p18"/>
              <p:cNvSpPr/>
              <p:nvPr/>
            </p:nvSpPr>
            <p:spPr>
              <a:xfrm>
                <a:off x="4477093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0" name="Google Shape;4930;p18"/>
              <p:cNvSpPr/>
              <p:nvPr/>
            </p:nvSpPr>
            <p:spPr>
              <a:xfrm>
                <a:off x="5099707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1" name="Google Shape;4931;p18"/>
              <p:cNvSpPr/>
              <p:nvPr/>
            </p:nvSpPr>
            <p:spPr>
              <a:xfrm>
                <a:off x="5722320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2" name="Google Shape;4932;p18"/>
              <p:cNvSpPr/>
              <p:nvPr/>
            </p:nvSpPr>
            <p:spPr>
              <a:xfrm>
                <a:off x="6344934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3" name="Google Shape;4933;p18"/>
              <p:cNvSpPr/>
              <p:nvPr/>
            </p:nvSpPr>
            <p:spPr>
              <a:xfrm>
                <a:off x="6967547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4" name="Google Shape;4934;p18"/>
              <p:cNvSpPr/>
              <p:nvPr/>
            </p:nvSpPr>
            <p:spPr>
              <a:xfrm>
                <a:off x="7590161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5" name="Google Shape;4935;p18"/>
              <p:cNvSpPr/>
              <p:nvPr/>
            </p:nvSpPr>
            <p:spPr>
              <a:xfrm>
                <a:off x="8212774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6" name="Google Shape;4936;p18"/>
              <p:cNvSpPr/>
              <p:nvPr/>
            </p:nvSpPr>
            <p:spPr>
              <a:xfrm>
                <a:off x="8835388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7" name="Google Shape;4937;p18"/>
              <p:cNvSpPr/>
              <p:nvPr/>
            </p:nvSpPr>
            <p:spPr>
              <a:xfrm>
                <a:off x="118825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8" name="Google Shape;4938;p18"/>
              <p:cNvSpPr/>
              <p:nvPr/>
            </p:nvSpPr>
            <p:spPr>
              <a:xfrm>
                <a:off x="8212750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9" name="Google Shape;4939;p18"/>
              <p:cNvSpPr/>
              <p:nvPr/>
            </p:nvSpPr>
            <p:spPr>
              <a:xfrm>
                <a:off x="430100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0" name="Google Shape;4940;p18"/>
              <p:cNvSpPr/>
              <p:nvPr/>
            </p:nvSpPr>
            <p:spPr>
              <a:xfrm>
                <a:off x="1052713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1" name="Google Shape;4941;p18"/>
              <p:cNvSpPr/>
              <p:nvPr/>
            </p:nvSpPr>
            <p:spPr>
              <a:xfrm>
                <a:off x="1675327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2" name="Google Shape;4942;p18"/>
              <p:cNvSpPr/>
              <p:nvPr/>
            </p:nvSpPr>
            <p:spPr>
              <a:xfrm>
                <a:off x="2297940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3" name="Google Shape;4943;p18"/>
              <p:cNvSpPr/>
              <p:nvPr/>
            </p:nvSpPr>
            <p:spPr>
              <a:xfrm>
                <a:off x="2920554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4" name="Google Shape;4944;p18"/>
              <p:cNvSpPr/>
              <p:nvPr/>
            </p:nvSpPr>
            <p:spPr>
              <a:xfrm>
                <a:off x="3543167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5" name="Google Shape;4945;p18"/>
              <p:cNvSpPr/>
              <p:nvPr/>
            </p:nvSpPr>
            <p:spPr>
              <a:xfrm>
                <a:off x="4165781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6" name="Google Shape;4946;p18"/>
              <p:cNvSpPr/>
              <p:nvPr/>
            </p:nvSpPr>
            <p:spPr>
              <a:xfrm>
                <a:off x="4788394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7" name="Google Shape;4947;p18"/>
              <p:cNvSpPr/>
              <p:nvPr/>
            </p:nvSpPr>
            <p:spPr>
              <a:xfrm>
                <a:off x="5411008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8" name="Google Shape;4948;p18"/>
              <p:cNvSpPr/>
              <p:nvPr/>
            </p:nvSpPr>
            <p:spPr>
              <a:xfrm>
                <a:off x="6033621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9" name="Google Shape;4949;p18"/>
              <p:cNvSpPr/>
              <p:nvPr/>
            </p:nvSpPr>
            <p:spPr>
              <a:xfrm>
                <a:off x="6656235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0" name="Google Shape;4950;p18"/>
              <p:cNvSpPr/>
              <p:nvPr/>
            </p:nvSpPr>
            <p:spPr>
              <a:xfrm>
                <a:off x="7278848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1" name="Google Shape;4951;p18"/>
              <p:cNvSpPr/>
              <p:nvPr/>
            </p:nvSpPr>
            <p:spPr>
              <a:xfrm>
                <a:off x="7901462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2" name="Google Shape;4952;p18"/>
              <p:cNvSpPr/>
              <p:nvPr/>
            </p:nvSpPr>
            <p:spPr>
              <a:xfrm>
                <a:off x="8524075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3" name="Google Shape;4953;p18"/>
              <p:cNvSpPr/>
              <p:nvPr/>
            </p:nvSpPr>
            <p:spPr>
              <a:xfrm>
                <a:off x="741413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4" name="Google Shape;4954;p18"/>
              <p:cNvSpPr/>
              <p:nvPr/>
            </p:nvSpPr>
            <p:spPr>
              <a:xfrm>
                <a:off x="1364026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5" name="Google Shape;4955;p18"/>
              <p:cNvSpPr/>
              <p:nvPr/>
            </p:nvSpPr>
            <p:spPr>
              <a:xfrm>
                <a:off x="1986639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6" name="Google Shape;4956;p18"/>
              <p:cNvSpPr/>
              <p:nvPr/>
            </p:nvSpPr>
            <p:spPr>
              <a:xfrm>
                <a:off x="2609253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7" name="Google Shape;4957;p18"/>
              <p:cNvSpPr/>
              <p:nvPr/>
            </p:nvSpPr>
            <p:spPr>
              <a:xfrm>
                <a:off x="3231866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8" name="Google Shape;4958;p18"/>
              <p:cNvSpPr/>
              <p:nvPr/>
            </p:nvSpPr>
            <p:spPr>
              <a:xfrm>
                <a:off x="3854480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9" name="Google Shape;4959;p18"/>
              <p:cNvSpPr/>
              <p:nvPr/>
            </p:nvSpPr>
            <p:spPr>
              <a:xfrm>
                <a:off x="4477093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0" name="Google Shape;4960;p18"/>
              <p:cNvSpPr/>
              <p:nvPr/>
            </p:nvSpPr>
            <p:spPr>
              <a:xfrm>
                <a:off x="5099707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1" name="Google Shape;4961;p18"/>
              <p:cNvSpPr/>
              <p:nvPr/>
            </p:nvSpPr>
            <p:spPr>
              <a:xfrm>
                <a:off x="5722320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2" name="Google Shape;4962;p18"/>
              <p:cNvSpPr/>
              <p:nvPr/>
            </p:nvSpPr>
            <p:spPr>
              <a:xfrm>
                <a:off x="6344934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3" name="Google Shape;4963;p18"/>
              <p:cNvSpPr/>
              <p:nvPr/>
            </p:nvSpPr>
            <p:spPr>
              <a:xfrm>
                <a:off x="6967547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4" name="Google Shape;4964;p18"/>
              <p:cNvSpPr/>
              <p:nvPr/>
            </p:nvSpPr>
            <p:spPr>
              <a:xfrm>
                <a:off x="7590161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5" name="Google Shape;4965;p18"/>
              <p:cNvSpPr/>
              <p:nvPr/>
            </p:nvSpPr>
            <p:spPr>
              <a:xfrm>
                <a:off x="8212774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6" name="Google Shape;4966;p18"/>
              <p:cNvSpPr/>
              <p:nvPr/>
            </p:nvSpPr>
            <p:spPr>
              <a:xfrm>
                <a:off x="8835388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7" name="Google Shape;4967;p18"/>
              <p:cNvSpPr/>
              <p:nvPr/>
            </p:nvSpPr>
            <p:spPr>
              <a:xfrm>
                <a:off x="118825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8" name="Google Shape;4968;p18"/>
              <p:cNvSpPr/>
              <p:nvPr/>
            </p:nvSpPr>
            <p:spPr>
              <a:xfrm>
                <a:off x="8212750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9" name="Google Shape;4969;p18"/>
              <p:cNvSpPr/>
              <p:nvPr/>
            </p:nvSpPr>
            <p:spPr>
              <a:xfrm>
                <a:off x="430100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0" name="Google Shape;4970;p18"/>
              <p:cNvSpPr/>
              <p:nvPr/>
            </p:nvSpPr>
            <p:spPr>
              <a:xfrm>
                <a:off x="1052713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1" name="Google Shape;4971;p18"/>
              <p:cNvSpPr/>
              <p:nvPr/>
            </p:nvSpPr>
            <p:spPr>
              <a:xfrm>
                <a:off x="1675327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2" name="Google Shape;4972;p18"/>
              <p:cNvSpPr/>
              <p:nvPr/>
            </p:nvSpPr>
            <p:spPr>
              <a:xfrm>
                <a:off x="2297940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3" name="Google Shape;4973;p18"/>
              <p:cNvSpPr/>
              <p:nvPr/>
            </p:nvSpPr>
            <p:spPr>
              <a:xfrm>
                <a:off x="2920554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4" name="Google Shape;4974;p18"/>
              <p:cNvSpPr/>
              <p:nvPr/>
            </p:nvSpPr>
            <p:spPr>
              <a:xfrm>
                <a:off x="3543167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5" name="Google Shape;4975;p18"/>
              <p:cNvSpPr/>
              <p:nvPr/>
            </p:nvSpPr>
            <p:spPr>
              <a:xfrm>
                <a:off x="4165781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6" name="Google Shape;4976;p18"/>
              <p:cNvSpPr/>
              <p:nvPr/>
            </p:nvSpPr>
            <p:spPr>
              <a:xfrm>
                <a:off x="4788394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7" name="Google Shape;4977;p18"/>
              <p:cNvSpPr/>
              <p:nvPr/>
            </p:nvSpPr>
            <p:spPr>
              <a:xfrm>
                <a:off x="5411008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8" name="Google Shape;4978;p18"/>
              <p:cNvSpPr/>
              <p:nvPr/>
            </p:nvSpPr>
            <p:spPr>
              <a:xfrm>
                <a:off x="6033621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9" name="Google Shape;4979;p18"/>
              <p:cNvSpPr/>
              <p:nvPr/>
            </p:nvSpPr>
            <p:spPr>
              <a:xfrm>
                <a:off x="6656235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0" name="Google Shape;4980;p18"/>
              <p:cNvSpPr/>
              <p:nvPr/>
            </p:nvSpPr>
            <p:spPr>
              <a:xfrm>
                <a:off x="7278848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1" name="Google Shape;4981;p18"/>
              <p:cNvSpPr/>
              <p:nvPr/>
            </p:nvSpPr>
            <p:spPr>
              <a:xfrm>
                <a:off x="7901462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2" name="Google Shape;4982;p18"/>
              <p:cNvSpPr/>
              <p:nvPr/>
            </p:nvSpPr>
            <p:spPr>
              <a:xfrm>
                <a:off x="8524075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3" name="Google Shape;4983;p18"/>
              <p:cNvSpPr/>
              <p:nvPr/>
            </p:nvSpPr>
            <p:spPr>
              <a:xfrm>
                <a:off x="741413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4" name="Google Shape;4984;p18"/>
              <p:cNvSpPr/>
              <p:nvPr/>
            </p:nvSpPr>
            <p:spPr>
              <a:xfrm>
                <a:off x="1364026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5" name="Google Shape;4985;p18"/>
              <p:cNvSpPr/>
              <p:nvPr/>
            </p:nvSpPr>
            <p:spPr>
              <a:xfrm>
                <a:off x="1986639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6" name="Google Shape;4986;p18"/>
              <p:cNvSpPr/>
              <p:nvPr/>
            </p:nvSpPr>
            <p:spPr>
              <a:xfrm>
                <a:off x="2609253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7" name="Google Shape;4987;p18"/>
              <p:cNvSpPr/>
              <p:nvPr/>
            </p:nvSpPr>
            <p:spPr>
              <a:xfrm>
                <a:off x="3231866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8" name="Google Shape;4988;p18"/>
              <p:cNvSpPr/>
              <p:nvPr/>
            </p:nvSpPr>
            <p:spPr>
              <a:xfrm>
                <a:off x="3854480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9" name="Google Shape;4989;p18"/>
              <p:cNvSpPr/>
              <p:nvPr/>
            </p:nvSpPr>
            <p:spPr>
              <a:xfrm>
                <a:off x="4477093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0" name="Google Shape;4990;p18"/>
              <p:cNvSpPr/>
              <p:nvPr/>
            </p:nvSpPr>
            <p:spPr>
              <a:xfrm>
                <a:off x="5099707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1" name="Google Shape;4991;p18"/>
              <p:cNvSpPr/>
              <p:nvPr/>
            </p:nvSpPr>
            <p:spPr>
              <a:xfrm>
                <a:off x="5722320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2" name="Google Shape;4992;p18"/>
              <p:cNvSpPr/>
              <p:nvPr/>
            </p:nvSpPr>
            <p:spPr>
              <a:xfrm>
                <a:off x="6344934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3" name="Google Shape;4993;p18"/>
              <p:cNvSpPr/>
              <p:nvPr/>
            </p:nvSpPr>
            <p:spPr>
              <a:xfrm>
                <a:off x="6967547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4" name="Google Shape;4994;p18"/>
              <p:cNvSpPr/>
              <p:nvPr/>
            </p:nvSpPr>
            <p:spPr>
              <a:xfrm>
                <a:off x="7590161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5" name="Google Shape;4995;p18"/>
              <p:cNvSpPr/>
              <p:nvPr/>
            </p:nvSpPr>
            <p:spPr>
              <a:xfrm>
                <a:off x="8212774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6" name="Google Shape;4996;p18"/>
              <p:cNvSpPr/>
              <p:nvPr/>
            </p:nvSpPr>
            <p:spPr>
              <a:xfrm>
                <a:off x="8835388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7" name="Google Shape;4997;p18"/>
              <p:cNvSpPr/>
              <p:nvPr/>
            </p:nvSpPr>
            <p:spPr>
              <a:xfrm>
                <a:off x="118825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8" name="Google Shape;4998;p18"/>
              <p:cNvSpPr/>
              <p:nvPr/>
            </p:nvSpPr>
            <p:spPr>
              <a:xfrm>
                <a:off x="8212750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9" name="Google Shape;4999;p18"/>
              <p:cNvSpPr/>
              <p:nvPr/>
            </p:nvSpPr>
            <p:spPr>
              <a:xfrm>
                <a:off x="430100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0" name="Google Shape;5000;p18"/>
              <p:cNvSpPr/>
              <p:nvPr/>
            </p:nvSpPr>
            <p:spPr>
              <a:xfrm>
                <a:off x="1052713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1" name="Google Shape;5001;p18"/>
              <p:cNvSpPr/>
              <p:nvPr/>
            </p:nvSpPr>
            <p:spPr>
              <a:xfrm>
                <a:off x="1675327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2" name="Google Shape;5002;p18"/>
              <p:cNvSpPr/>
              <p:nvPr/>
            </p:nvSpPr>
            <p:spPr>
              <a:xfrm>
                <a:off x="2297940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3" name="Google Shape;5003;p18"/>
              <p:cNvSpPr/>
              <p:nvPr/>
            </p:nvSpPr>
            <p:spPr>
              <a:xfrm>
                <a:off x="2920554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4" name="Google Shape;5004;p18"/>
              <p:cNvSpPr/>
              <p:nvPr/>
            </p:nvSpPr>
            <p:spPr>
              <a:xfrm>
                <a:off x="3543167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5" name="Google Shape;5005;p18"/>
              <p:cNvSpPr/>
              <p:nvPr/>
            </p:nvSpPr>
            <p:spPr>
              <a:xfrm>
                <a:off x="4165781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6" name="Google Shape;5006;p18"/>
              <p:cNvSpPr/>
              <p:nvPr/>
            </p:nvSpPr>
            <p:spPr>
              <a:xfrm>
                <a:off x="4788394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7" name="Google Shape;5007;p18"/>
              <p:cNvSpPr/>
              <p:nvPr/>
            </p:nvSpPr>
            <p:spPr>
              <a:xfrm>
                <a:off x="5411008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8" name="Google Shape;5008;p18"/>
              <p:cNvSpPr/>
              <p:nvPr/>
            </p:nvSpPr>
            <p:spPr>
              <a:xfrm>
                <a:off x="6033621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9" name="Google Shape;5009;p18"/>
              <p:cNvSpPr/>
              <p:nvPr/>
            </p:nvSpPr>
            <p:spPr>
              <a:xfrm>
                <a:off x="6656235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0" name="Google Shape;5010;p18"/>
              <p:cNvSpPr/>
              <p:nvPr/>
            </p:nvSpPr>
            <p:spPr>
              <a:xfrm>
                <a:off x="7278848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1" name="Google Shape;5011;p18"/>
              <p:cNvSpPr/>
              <p:nvPr/>
            </p:nvSpPr>
            <p:spPr>
              <a:xfrm>
                <a:off x="7901462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2" name="Google Shape;5012;p18"/>
              <p:cNvSpPr/>
              <p:nvPr/>
            </p:nvSpPr>
            <p:spPr>
              <a:xfrm>
                <a:off x="8524075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3" name="Google Shape;5013;p18"/>
              <p:cNvSpPr/>
              <p:nvPr/>
            </p:nvSpPr>
            <p:spPr>
              <a:xfrm>
                <a:off x="741413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4" name="Google Shape;5014;p18"/>
              <p:cNvSpPr/>
              <p:nvPr/>
            </p:nvSpPr>
            <p:spPr>
              <a:xfrm>
                <a:off x="1364026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5" name="Google Shape;5015;p18"/>
              <p:cNvSpPr/>
              <p:nvPr/>
            </p:nvSpPr>
            <p:spPr>
              <a:xfrm>
                <a:off x="1986639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6" name="Google Shape;5016;p18"/>
              <p:cNvSpPr/>
              <p:nvPr/>
            </p:nvSpPr>
            <p:spPr>
              <a:xfrm>
                <a:off x="2609253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7" name="Google Shape;5017;p18"/>
              <p:cNvSpPr/>
              <p:nvPr/>
            </p:nvSpPr>
            <p:spPr>
              <a:xfrm>
                <a:off x="3231866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8" name="Google Shape;5018;p18"/>
              <p:cNvSpPr/>
              <p:nvPr/>
            </p:nvSpPr>
            <p:spPr>
              <a:xfrm>
                <a:off x="3854480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9" name="Google Shape;5019;p18"/>
              <p:cNvSpPr/>
              <p:nvPr/>
            </p:nvSpPr>
            <p:spPr>
              <a:xfrm>
                <a:off x="4477093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0" name="Google Shape;5020;p18"/>
              <p:cNvSpPr/>
              <p:nvPr/>
            </p:nvSpPr>
            <p:spPr>
              <a:xfrm>
                <a:off x="5099707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1" name="Google Shape;5021;p18"/>
              <p:cNvSpPr/>
              <p:nvPr/>
            </p:nvSpPr>
            <p:spPr>
              <a:xfrm>
                <a:off x="5722320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2" name="Google Shape;5022;p18"/>
              <p:cNvSpPr/>
              <p:nvPr/>
            </p:nvSpPr>
            <p:spPr>
              <a:xfrm>
                <a:off x="6344934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3" name="Google Shape;5023;p18"/>
              <p:cNvSpPr/>
              <p:nvPr/>
            </p:nvSpPr>
            <p:spPr>
              <a:xfrm>
                <a:off x="6967547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4" name="Google Shape;5024;p18"/>
              <p:cNvSpPr/>
              <p:nvPr/>
            </p:nvSpPr>
            <p:spPr>
              <a:xfrm>
                <a:off x="7590161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5" name="Google Shape;5025;p18"/>
              <p:cNvSpPr/>
              <p:nvPr/>
            </p:nvSpPr>
            <p:spPr>
              <a:xfrm>
                <a:off x="8212774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6" name="Google Shape;5026;p18"/>
              <p:cNvSpPr/>
              <p:nvPr/>
            </p:nvSpPr>
            <p:spPr>
              <a:xfrm>
                <a:off x="8835388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7" name="Google Shape;5027;p18"/>
              <p:cNvSpPr/>
              <p:nvPr/>
            </p:nvSpPr>
            <p:spPr>
              <a:xfrm>
                <a:off x="118825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8" name="Google Shape;5028;p18"/>
              <p:cNvSpPr/>
              <p:nvPr/>
            </p:nvSpPr>
            <p:spPr>
              <a:xfrm>
                <a:off x="8212750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9" name="Google Shape;5029;p18"/>
              <p:cNvSpPr/>
              <p:nvPr/>
            </p:nvSpPr>
            <p:spPr>
              <a:xfrm>
                <a:off x="741413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0" name="Google Shape;5030;p18"/>
              <p:cNvSpPr/>
              <p:nvPr/>
            </p:nvSpPr>
            <p:spPr>
              <a:xfrm>
                <a:off x="1364026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1" name="Google Shape;5031;p18"/>
              <p:cNvSpPr/>
              <p:nvPr/>
            </p:nvSpPr>
            <p:spPr>
              <a:xfrm>
                <a:off x="1986639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2" name="Google Shape;5032;p18"/>
              <p:cNvSpPr/>
              <p:nvPr/>
            </p:nvSpPr>
            <p:spPr>
              <a:xfrm>
                <a:off x="2609253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3" name="Google Shape;5033;p18"/>
              <p:cNvSpPr/>
              <p:nvPr/>
            </p:nvSpPr>
            <p:spPr>
              <a:xfrm>
                <a:off x="3231866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4" name="Google Shape;5034;p18"/>
              <p:cNvSpPr/>
              <p:nvPr/>
            </p:nvSpPr>
            <p:spPr>
              <a:xfrm>
                <a:off x="3854480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5" name="Google Shape;5035;p18"/>
              <p:cNvSpPr/>
              <p:nvPr/>
            </p:nvSpPr>
            <p:spPr>
              <a:xfrm>
                <a:off x="4477093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6" name="Google Shape;5036;p18"/>
              <p:cNvSpPr/>
              <p:nvPr/>
            </p:nvSpPr>
            <p:spPr>
              <a:xfrm>
                <a:off x="5099707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7" name="Google Shape;5037;p18"/>
              <p:cNvSpPr/>
              <p:nvPr/>
            </p:nvSpPr>
            <p:spPr>
              <a:xfrm>
                <a:off x="5722320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8" name="Google Shape;5038;p18"/>
              <p:cNvSpPr/>
              <p:nvPr/>
            </p:nvSpPr>
            <p:spPr>
              <a:xfrm>
                <a:off x="6344934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9" name="Google Shape;5039;p18"/>
              <p:cNvSpPr/>
              <p:nvPr/>
            </p:nvSpPr>
            <p:spPr>
              <a:xfrm>
                <a:off x="6967547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0" name="Google Shape;5040;p18"/>
              <p:cNvSpPr/>
              <p:nvPr/>
            </p:nvSpPr>
            <p:spPr>
              <a:xfrm>
                <a:off x="7590161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1" name="Google Shape;5041;p18"/>
              <p:cNvSpPr/>
              <p:nvPr/>
            </p:nvSpPr>
            <p:spPr>
              <a:xfrm>
                <a:off x="8212774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2" name="Google Shape;5042;p18"/>
              <p:cNvSpPr/>
              <p:nvPr/>
            </p:nvSpPr>
            <p:spPr>
              <a:xfrm>
                <a:off x="8835388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3" name="Google Shape;5043;p18"/>
              <p:cNvSpPr/>
              <p:nvPr/>
            </p:nvSpPr>
            <p:spPr>
              <a:xfrm>
                <a:off x="118825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4" name="Google Shape;5044;p18"/>
              <p:cNvSpPr/>
              <p:nvPr/>
            </p:nvSpPr>
            <p:spPr>
              <a:xfrm>
                <a:off x="8212750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5" name="Google Shape;5045;p18"/>
              <p:cNvSpPr/>
              <p:nvPr/>
            </p:nvSpPr>
            <p:spPr>
              <a:xfrm>
                <a:off x="430100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6" name="Google Shape;5046;p18"/>
              <p:cNvSpPr/>
              <p:nvPr/>
            </p:nvSpPr>
            <p:spPr>
              <a:xfrm>
                <a:off x="1052713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7" name="Google Shape;5047;p18"/>
              <p:cNvSpPr/>
              <p:nvPr/>
            </p:nvSpPr>
            <p:spPr>
              <a:xfrm>
                <a:off x="1675327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8" name="Google Shape;5048;p18"/>
              <p:cNvSpPr/>
              <p:nvPr/>
            </p:nvSpPr>
            <p:spPr>
              <a:xfrm>
                <a:off x="2297940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9" name="Google Shape;5049;p18"/>
              <p:cNvSpPr/>
              <p:nvPr/>
            </p:nvSpPr>
            <p:spPr>
              <a:xfrm>
                <a:off x="2920554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0" name="Google Shape;5050;p18"/>
              <p:cNvSpPr/>
              <p:nvPr/>
            </p:nvSpPr>
            <p:spPr>
              <a:xfrm>
                <a:off x="3543167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1" name="Google Shape;5051;p18"/>
              <p:cNvSpPr/>
              <p:nvPr/>
            </p:nvSpPr>
            <p:spPr>
              <a:xfrm>
                <a:off x="4165781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2" name="Google Shape;5052;p18"/>
              <p:cNvSpPr/>
              <p:nvPr/>
            </p:nvSpPr>
            <p:spPr>
              <a:xfrm>
                <a:off x="4788394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3" name="Google Shape;5053;p18"/>
              <p:cNvSpPr/>
              <p:nvPr/>
            </p:nvSpPr>
            <p:spPr>
              <a:xfrm>
                <a:off x="5411008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4" name="Google Shape;5054;p18"/>
              <p:cNvSpPr/>
              <p:nvPr/>
            </p:nvSpPr>
            <p:spPr>
              <a:xfrm>
                <a:off x="6033621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5" name="Google Shape;5055;p18"/>
              <p:cNvSpPr/>
              <p:nvPr/>
            </p:nvSpPr>
            <p:spPr>
              <a:xfrm>
                <a:off x="6656235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6" name="Google Shape;5056;p18"/>
              <p:cNvSpPr/>
              <p:nvPr/>
            </p:nvSpPr>
            <p:spPr>
              <a:xfrm>
                <a:off x="7278848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7" name="Google Shape;5057;p18"/>
              <p:cNvSpPr/>
              <p:nvPr/>
            </p:nvSpPr>
            <p:spPr>
              <a:xfrm>
                <a:off x="7901462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8" name="Google Shape;5058;p18"/>
              <p:cNvSpPr/>
              <p:nvPr/>
            </p:nvSpPr>
            <p:spPr>
              <a:xfrm>
                <a:off x="8524075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059" name="Google Shape;5059;p18"/>
          <p:cNvSpPr txBox="1">
            <a:spLocks noGrp="1"/>
          </p:cNvSpPr>
          <p:nvPr>
            <p:ph type="subTitle" idx="1"/>
          </p:nvPr>
        </p:nvSpPr>
        <p:spPr>
          <a:xfrm>
            <a:off x="771450" y="1833800"/>
            <a:ext cx="5285400" cy="16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sp>
        <p:nvSpPr>
          <p:cNvPr id="5060" name="Google Shape;5060;p18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38577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5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00" name="Google Shape;5400;p20"/>
          <p:cNvGrpSpPr/>
          <p:nvPr/>
        </p:nvGrpSpPr>
        <p:grpSpPr>
          <a:xfrm>
            <a:off x="94500" y="90000"/>
            <a:ext cx="8955000" cy="4968300"/>
            <a:chOff x="94500" y="90000"/>
            <a:chExt cx="8955000" cy="4968300"/>
          </a:xfrm>
        </p:grpSpPr>
        <p:sp>
          <p:nvSpPr>
            <p:cNvPr id="5401" name="Google Shape;5401;p20"/>
            <p:cNvSpPr/>
            <p:nvPr/>
          </p:nvSpPr>
          <p:spPr>
            <a:xfrm>
              <a:off x="94500" y="90000"/>
              <a:ext cx="8955000" cy="4968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02" name="Google Shape;5402;p20"/>
            <p:cNvGrpSpPr/>
            <p:nvPr/>
          </p:nvGrpSpPr>
          <p:grpSpPr>
            <a:xfrm>
              <a:off x="194963" y="180988"/>
              <a:ext cx="8754063" cy="4759350"/>
              <a:chOff x="118825" y="201500"/>
              <a:chExt cx="8754063" cy="4759350"/>
            </a:xfrm>
          </p:grpSpPr>
          <p:sp>
            <p:nvSpPr>
              <p:cNvPr id="5403" name="Google Shape;5403;p20"/>
              <p:cNvSpPr/>
              <p:nvPr/>
            </p:nvSpPr>
            <p:spPr>
              <a:xfrm>
                <a:off x="430100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4" name="Google Shape;5404;p20"/>
              <p:cNvSpPr/>
              <p:nvPr/>
            </p:nvSpPr>
            <p:spPr>
              <a:xfrm>
                <a:off x="1052713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5" name="Google Shape;5405;p20"/>
              <p:cNvSpPr/>
              <p:nvPr/>
            </p:nvSpPr>
            <p:spPr>
              <a:xfrm>
                <a:off x="1675327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6" name="Google Shape;5406;p20"/>
              <p:cNvSpPr/>
              <p:nvPr/>
            </p:nvSpPr>
            <p:spPr>
              <a:xfrm>
                <a:off x="2297940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7" name="Google Shape;5407;p20"/>
              <p:cNvSpPr/>
              <p:nvPr/>
            </p:nvSpPr>
            <p:spPr>
              <a:xfrm>
                <a:off x="2920554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8" name="Google Shape;5408;p20"/>
              <p:cNvSpPr/>
              <p:nvPr/>
            </p:nvSpPr>
            <p:spPr>
              <a:xfrm>
                <a:off x="3543167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9" name="Google Shape;5409;p20"/>
              <p:cNvSpPr/>
              <p:nvPr/>
            </p:nvSpPr>
            <p:spPr>
              <a:xfrm>
                <a:off x="4165781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0" name="Google Shape;5410;p20"/>
              <p:cNvSpPr/>
              <p:nvPr/>
            </p:nvSpPr>
            <p:spPr>
              <a:xfrm>
                <a:off x="4788394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1" name="Google Shape;5411;p20"/>
              <p:cNvSpPr/>
              <p:nvPr/>
            </p:nvSpPr>
            <p:spPr>
              <a:xfrm>
                <a:off x="5411008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2" name="Google Shape;5412;p20"/>
              <p:cNvSpPr/>
              <p:nvPr/>
            </p:nvSpPr>
            <p:spPr>
              <a:xfrm>
                <a:off x="6033621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3" name="Google Shape;5413;p20"/>
              <p:cNvSpPr/>
              <p:nvPr/>
            </p:nvSpPr>
            <p:spPr>
              <a:xfrm>
                <a:off x="6656235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4" name="Google Shape;5414;p20"/>
              <p:cNvSpPr/>
              <p:nvPr/>
            </p:nvSpPr>
            <p:spPr>
              <a:xfrm>
                <a:off x="7278848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5" name="Google Shape;5415;p20"/>
              <p:cNvSpPr/>
              <p:nvPr/>
            </p:nvSpPr>
            <p:spPr>
              <a:xfrm>
                <a:off x="7901462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6" name="Google Shape;5416;p20"/>
              <p:cNvSpPr/>
              <p:nvPr/>
            </p:nvSpPr>
            <p:spPr>
              <a:xfrm>
                <a:off x="8524075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7" name="Google Shape;5417;p20"/>
              <p:cNvSpPr/>
              <p:nvPr/>
            </p:nvSpPr>
            <p:spPr>
              <a:xfrm>
                <a:off x="741413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8" name="Google Shape;5418;p20"/>
              <p:cNvSpPr/>
              <p:nvPr/>
            </p:nvSpPr>
            <p:spPr>
              <a:xfrm>
                <a:off x="1364026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9" name="Google Shape;5419;p20"/>
              <p:cNvSpPr/>
              <p:nvPr/>
            </p:nvSpPr>
            <p:spPr>
              <a:xfrm>
                <a:off x="1986639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0" name="Google Shape;5420;p20"/>
              <p:cNvSpPr/>
              <p:nvPr/>
            </p:nvSpPr>
            <p:spPr>
              <a:xfrm>
                <a:off x="2609253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1" name="Google Shape;5421;p20"/>
              <p:cNvSpPr/>
              <p:nvPr/>
            </p:nvSpPr>
            <p:spPr>
              <a:xfrm>
                <a:off x="3231866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2" name="Google Shape;5422;p20"/>
              <p:cNvSpPr/>
              <p:nvPr/>
            </p:nvSpPr>
            <p:spPr>
              <a:xfrm>
                <a:off x="3854480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3" name="Google Shape;5423;p20"/>
              <p:cNvSpPr/>
              <p:nvPr/>
            </p:nvSpPr>
            <p:spPr>
              <a:xfrm>
                <a:off x="4477093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4" name="Google Shape;5424;p20"/>
              <p:cNvSpPr/>
              <p:nvPr/>
            </p:nvSpPr>
            <p:spPr>
              <a:xfrm>
                <a:off x="5099707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5" name="Google Shape;5425;p20"/>
              <p:cNvSpPr/>
              <p:nvPr/>
            </p:nvSpPr>
            <p:spPr>
              <a:xfrm>
                <a:off x="5722320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6" name="Google Shape;5426;p20"/>
              <p:cNvSpPr/>
              <p:nvPr/>
            </p:nvSpPr>
            <p:spPr>
              <a:xfrm>
                <a:off x="6344934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7" name="Google Shape;5427;p20"/>
              <p:cNvSpPr/>
              <p:nvPr/>
            </p:nvSpPr>
            <p:spPr>
              <a:xfrm>
                <a:off x="6967547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8" name="Google Shape;5428;p20"/>
              <p:cNvSpPr/>
              <p:nvPr/>
            </p:nvSpPr>
            <p:spPr>
              <a:xfrm>
                <a:off x="7590161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9" name="Google Shape;5429;p20"/>
              <p:cNvSpPr/>
              <p:nvPr/>
            </p:nvSpPr>
            <p:spPr>
              <a:xfrm>
                <a:off x="8212774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0" name="Google Shape;5430;p20"/>
              <p:cNvSpPr/>
              <p:nvPr/>
            </p:nvSpPr>
            <p:spPr>
              <a:xfrm>
                <a:off x="8835388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1" name="Google Shape;5431;p20"/>
              <p:cNvSpPr/>
              <p:nvPr/>
            </p:nvSpPr>
            <p:spPr>
              <a:xfrm>
                <a:off x="118825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2" name="Google Shape;5432;p20"/>
              <p:cNvSpPr/>
              <p:nvPr/>
            </p:nvSpPr>
            <p:spPr>
              <a:xfrm>
                <a:off x="8212750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3" name="Google Shape;5433;p20"/>
              <p:cNvSpPr/>
              <p:nvPr/>
            </p:nvSpPr>
            <p:spPr>
              <a:xfrm>
                <a:off x="430100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4" name="Google Shape;5434;p20"/>
              <p:cNvSpPr/>
              <p:nvPr/>
            </p:nvSpPr>
            <p:spPr>
              <a:xfrm>
                <a:off x="1052713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5" name="Google Shape;5435;p20"/>
              <p:cNvSpPr/>
              <p:nvPr/>
            </p:nvSpPr>
            <p:spPr>
              <a:xfrm>
                <a:off x="1675327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6" name="Google Shape;5436;p20"/>
              <p:cNvSpPr/>
              <p:nvPr/>
            </p:nvSpPr>
            <p:spPr>
              <a:xfrm>
                <a:off x="2297940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7" name="Google Shape;5437;p20"/>
              <p:cNvSpPr/>
              <p:nvPr/>
            </p:nvSpPr>
            <p:spPr>
              <a:xfrm>
                <a:off x="2920554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8" name="Google Shape;5438;p20"/>
              <p:cNvSpPr/>
              <p:nvPr/>
            </p:nvSpPr>
            <p:spPr>
              <a:xfrm>
                <a:off x="3543167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9" name="Google Shape;5439;p20"/>
              <p:cNvSpPr/>
              <p:nvPr/>
            </p:nvSpPr>
            <p:spPr>
              <a:xfrm>
                <a:off x="4165781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0" name="Google Shape;5440;p20"/>
              <p:cNvSpPr/>
              <p:nvPr/>
            </p:nvSpPr>
            <p:spPr>
              <a:xfrm>
                <a:off x="4788394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1" name="Google Shape;5441;p20"/>
              <p:cNvSpPr/>
              <p:nvPr/>
            </p:nvSpPr>
            <p:spPr>
              <a:xfrm>
                <a:off x="5411008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2" name="Google Shape;5442;p20"/>
              <p:cNvSpPr/>
              <p:nvPr/>
            </p:nvSpPr>
            <p:spPr>
              <a:xfrm>
                <a:off x="6033621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3" name="Google Shape;5443;p20"/>
              <p:cNvSpPr/>
              <p:nvPr/>
            </p:nvSpPr>
            <p:spPr>
              <a:xfrm>
                <a:off x="6656235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4" name="Google Shape;5444;p20"/>
              <p:cNvSpPr/>
              <p:nvPr/>
            </p:nvSpPr>
            <p:spPr>
              <a:xfrm>
                <a:off x="7278848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5" name="Google Shape;5445;p20"/>
              <p:cNvSpPr/>
              <p:nvPr/>
            </p:nvSpPr>
            <p:spPr>
              <a:xfrm>
                <a:off x="7901462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6" name="Google Shape;5446;p20"/>
              <p:cNvSpPr/>
              <p:nvPr/>
            </p:nvSpPr>
            <p:spPr>
              <a:xfrm>
                <a:off x="8524075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7" name="Google Shape;5447;p20"/>
              <p:cNvSpPr/>
              <p:nvPr/>
            </p:nvSpPr>
            <p:spPr>
              <a:xfrm>
                <a:off x="741413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8" name="Google Shape;5448;p20"/>
              <p:cNvSpPr/>
              <p:nvPr/>
            </p:nvSpPr>
            <p:spPr>
              <a:xfrm>
                <a:off x="1364026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9" name="Google Shape;5449;p20"/>
              <p:cNvSpPr/>
              <p:nvPr/>
            </p:nvSpPr>
            <p:spPr>
              <a:xfrm>
                <a:off x="1986639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0" name="Google Shape;5450;p20"/>
              <p:cNvSpPr/>
              <p:nvPr/>
            </p:nvSpPr>
            <p:spPr>
              <a:xfrm>
                <a:off x="2609253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1" name="Google Shape;5451;p20"/>
              <p:cNvSpPr/>
              <p:nvPr/>
            </p:nvSpPr>
            <p:spPr>
              <a:xfrm>
                <a:off x="3231866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2" name="Google Shape;5452;p20"/>
              <p:cNvSpPr/>
              <p:nvPr/>
            </p:nvSpPr>
            <p:spPr>
              <a:xfrm>
                <a:off x="3854480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3" name="Google Shape;5453;p20"/>
              <p:cNvSpPr/>
              <p:nvPr/>
            </p:nvSpPr>
            <p:spPr>
              <a:xfrm>
                <a:off x="4477093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4" name="Google Shape;5454;p20"/>
              <p:cNvSpPr/>
              <p:nvPr/>
            </p:nvSpPr>
            <p:spPr>
              <a:xfrm>
                <a:off x="5099707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5" name="Google Shape;5455;p20"/>
              <p:cNvSpPr/>
              <p:nvPr/>
            </p:nvSpPr>
            <p:spPr>
              <a:xfrm>
                <a:off x="5722320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6" name="Google Shape;5456;p20"/>
              <p:cNvSpPr/>
              <p:nvPr/>
            </p:nvSpPr>
            <p:spPr>
              <a:xfrm>
                <a:off x="6344934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7" name="Google Shape;5457;p20"/>
              <p:cNvSpPr/>
              <p:nvPr/>
            </p:nvSpPr>
            <p:spPr>
              <a:xfrm>
                <a:off x="6967547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8" name="Google Shape;5458;p20"/>
              <p:cNvSpPr/>
              <p:nvPr/>
            </p:nvSpPr>
            <p:spPr>
              <a:xfrm>
                <a:off x="7590161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9" name="Google Shape;5459;p20"/>
              <p:cNvSpPr/>
              <p:nvPr/>
            </p:nvSpPr>
            <p:spPr>
              <a:xfrm>
                <a:off x="8212774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0" name="Google Shape;5460;p20"/>
              <p:cNvSpPr/>
              <p:nvPr/>
            </p:nvSpPr>
            <p:spPr>
              <a:xfrm>
                <a:off x="8835388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1" name="Google Shape;5461;p20"/>
              <p:cNvSpPr/>
              <p:nvPr/>
            </p:nvSpPr>
            <p:spPr>
              <a:xfrm>
                <a:off x="118825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2" name="Google Shape;5462;p20"/>
              <p:cNvSpPr/>
              <p:nvPr/>
            </p:nvSpPr>
            <p:spPr>
              <a:xfrm>
                <a:off x="8212750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3" name="Google Shape;5463;p20"/>
              <p:cNvSpPr/>
              <p:nvPr/>
            </p:nvSpPr>
            <p:spPr>
              <a:xfrm>
                <a:off x="430100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4" name="Google Shape;5464;p20"/>
              <p:cNvSpPr/>
              <p:nvPr/>
            </p:nvSpPr>
            <p:spPr>
              <a:xfrm>
                <a:off x="1052713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5" name="Google Shape;5465;p20"/>
              <p:cNvSpPr/>
              <p:nvPr/>
            </p:nvSpPr>
            <p:spPr>
              <a:xfrm>
                <a:off x="1675327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6" name="Google Shape;5466;p20"/>
              <p:cNvSpPr/>
              <p:nvPr/>
            </p:nvSpPr>
            <p:spPr>
              <a:xfrm>
                <a:off x="2297940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7" name="Google Shape;5467;p20"/>
              <p:cNvSpPr/>
              <p:nvPr/>
            </p:nvSpPr>
            <p:spPr>
              <a:xfrm>
                <a:off x="2920554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8" name="Google Shape;5468;p20"/>
              <p:cNvSpPr/>
              <p:nvPr/>
            </p:nvSpPr>
            <p:spPr>
              <a:xfrm>
                <a:off x="3543167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9" name="Google Shape;5469;p20"/>
              <p:cNvSpPr/>
              <p:nvPr/>
            </p:nvSpPr>
            <p:spPr>
              <a:xfrm>
                <a:off x="4165781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0" name="Google Shape;5470;p20"/>
              <p:cNvSpPr/>
              <p:nvPr/>
            </p:nvSpPr>
            <p:spPr>
              <a:xfrm>
                <a:off x="4788394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1" name="Google Shape;5471;p20"/>
              <p:cNvSpPr/>
              <p:nvPr/>
            </p:nvSpPr>
            <p:spPr>
              <a:xfrm>
                <a:off x="5411008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2" name="Google Shape;5472;p20"/>
              <p:cNvSpPr/>
              <p:nvPr/>
            </p:nvSpPr>
            <p:spPr>
              <a:xfrm>
                <a:off x="6033621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3" name="Google Shape;5473;p20"/>
              <p:cNvSpPr/>
              <p:nvPr/>
            </p:nvSpPr>
            <p:spPr>
              <a:xfrm>
                <a:off x="6656235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4" name="Google Shape;5474;p20"/>
              <p:cNvSpPr/>
              <p:nvPr/>
            </p:nvSpPr>
            <p:spPr>
              <a:xfrm>
                <a:off x="7278848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5" name="Google Shape;5475;p20"/>
              <p:cNvSpPr/>
              <p:nvPr/>
            </p:nvSpPr>
            <p:spPr>
              <a:xfrm>
                <a:off x="7901462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6" name="Google Shape;5476;p20"/>
              <p:cNvSpPr/>
              <p:nvPr/>
            </p:nvSpPr>
            <p:spPr>
              <a:xfrm>
                <a:off x="8524075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7" name="Google Shape;5477;p20"/>
              <p:cNvSpPr/>
              <p:nvPr/>
            </p:nvSpPr>
            <p:spPr>
              <a:xfrm>
                <a:off x="741413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8" name="Google Shape;5478;p20"/>
              <p:cNvSpPr/>
              <p:nvPr/>
            </p:nvSpPr>
            <p:spPr>
              <a:xfrm>
                <a:off x="1364026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9" name="Google Shape;5479;p20"/>
              <p:cNvSpPr/>
              <p:nvPr/>
            </p:nvSpPr>
            <p:spPr>
              <a:xfrm>
                <a:off x="1986639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0" name="Google Shape;5480;p20"/>
              <p:cNvSpPr/>
              <p:nvPr/>
            </p:nvSpPr>
            <p:spPr>
              <a:xfrm>
                <a:off x="2609253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1" name="Google Shape;5481;p20"/>
              <p:cNvSpPr/>
              <p:nvPr/>
            </p:nvSpPr>
            <p:spPr>
              <a:xfrm>
                <a:off x="3231866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2" name="Google Shape;5482;p20"/>
              <p:cNvSpPr/>
              <p:nvPr/>
            </p:nvSpPr>
            <p:spPr>
              <a:xfrm>
                <a:off x="3854480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3" name="Google Shape;5483;p20"/>
              <p:cNvSpPr/>
              <p:nvPr/>
            </p:nvSpPr>
            <p:spPr>
              <a:xfrm>
                <a:off x="4477093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4" name="Google Shape;5484;p20"/>
              <p:cNvSpPr/>
              <p:nvPr/>
            </p:nvSpPr>
            <p:spPr>
              <a:xfrm>
                <a:off x="5099707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5" name="Google Shape;5485;p20"/>
              <p:cNvSpPr/>
              <p:nvPr/>
            </p:nvSpPr>
            <p:spPr>
              <a:xfrm>
                <a:off x="5722320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6" name="Google Shape;5486;p20"/>
              <p:cNvSpPr/>
              <p:nvPr/>
            </p:nvSpPr>
            <p:spPr>
              <a:xfrm>
                <a:off x="6344934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7" name="Google Shape;5487;p20"/>
              <p:cNvSpPr/>
              <p:nvPr/>
            </p:nvSpPr>
            <p:spPr>
              <a:xfrm>
                <a:off x="6967547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8" name="Google Shape;5488;p20"/>
              <p:cNvSpPr/>
              <p:nvPr/>
            </p:nvSpPr>
            <p:spPr>
              <a:xfrm>
                <a:off x="7590161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9" name="Google Shape;5489;p20"/>
              <p:cNvSpPr/>
              <p:nvPr/>
            </p:nvSpPr>
            <p:spPr>
              <a:xfrm>
                <a:off x="8212774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0" name="Google Shape;5490;p20"/>
              <p:cNvSpPr/>
              <p:nvPr/>
            </p:nvSpPr>
            <p:spPr>
              <a:xfrm>
                <a:off x="8835388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1" name="Google Shape;5491;p20"/>
              <p:cNvSpPr/>
              <p:nvPr/>
            </p:nvSpPr>
            <p:spPr>
              <a:xfrm>
                <a:off x="118825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2" name="Google Shape;5492;p20"/>
              <p:cNvSpPr/>
              <p:nvPr/>
            </p:nvSpPr>
            <p:spPr>
              <a:xfrm>
                <a:off x="8212750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3" name="Google Shape;5493;p20"/>
              <p:cNvSpPr/>
              <p:nvPr/>
            </p:nvSpPr>
            <p:spPr>
              <a:xfrm>
                <a:off x="430100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4" name="Google Shape;5494;p20"/>
              <p:cNvSpPr/>
              <p:nvPr/>
            </p:nvSpPr>
            <p:spPr>
              <a:xfrm>
                <a:off x="1052713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5" name="Google Shape;5495;p20"/>
              <p:cNvSpPr/>
              <p:nvPr/>
            </p:nvSpPr>
            <p:spPr>
              <a:xfrm>
                <a:off x="1675327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6" name="Google Shape;5496;p20"/>
              <p:cNvSpPr/>
              <p:nvPr/>
            </p:nvSpPr>
            <p:spPr>
              <a:xfrm>
                <a:off x="2297940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7" name="Google Shape;5497;p20"/>
              <p:cNvSpPr/>
              <p:nvPr/>
            </p:nvSpPr>
            <p:spPr>
              <a:xfrm>
                <a:off x="2920554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8" name="Google Shape;5498;p20"/>
              <p:cNvSpPr/>
              <p:nvPr/>
            </p:nvSpPr>
            <p:spPr>
              <a:xfrm>
                <a:off x="3543167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9" name="Google Shape;5499;p20"/>
              <p:cNvSpPr/>
              <p:nvPr/>
            </p:nvSpPr>
            <p:spPr>
              <a:xfrm>
                <a:off x="4165781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0" name="Google Shape;5500;p20"/>
              <p:cNvSpPr/>
              <p:nvPr/>
            </p:nvSpPr>
            <p:spPr>
              <a:xfrm>
                <a:off x="4788394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1" name="Google Shape;5501;p20"/>
              <p:cNvSpPr/>
              <p:nvPr/>
            </p:nvSpPr>
            <p:spPr>
              <a:xfrm>
                <a:off x="5411008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2" name="Google Shape;5502;p20"/>
              <p:cNvSpPr/>
              <p:nvPr/>
            </p:nvSpPr>
            <p:spPr>
              <a:xfrm>
                <a:off x="6033621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3" name="Google Shape;5503;p20"/>
              <p:cNvSpPr/>
              <p:nvPr/>
            </p:nvSpPr>
            <p:spPr>
              <a:xfrm>
                <a:off x="6656235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4" name="Google Shape;5504;p20"/>
              <p:cNvSpPr/>
              <p:nvPr/>
            </p:nvSpPr>
            <p:spPr>
              <a:xfrm>
                <a:off x="7278848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5" name="Google Shape;5505;p20"/>
              <p:cNvSpPr/>
              <p:nvPr/>
            </p:nvSpPr>
            <p:spPr>
              <a:xfrm>
                <a:off x="7901462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6" name="Google Shape;5506;p20"/>
              <p:cNvSpPr/>
              <p:nvPr/>
            </p:nvSpPr>
            <p:spPr>
              <a:xfrm>
                <a:off x="8524075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7" name="Google Shape;5507;p20"/>
              <p:cNvSpPr/>
              <p:nvPr/>
            </p:nvSpPr>
            <p:spPr>
              <a:xfrm>
                <a:off x="741413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8" name="Google Shape;5508;p20"/>
              <p:cNvSpPr/>
              <p:nvPr/>
            </p:nvSpPr>
            <p:spPr>
              <a:xfrm>
                <a:off x="1364026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9" name="Google Shape;5509;p20"/>
              <p:cNvSpPr/>
              <p:nvPr/>
            </p:nvSpPr>
            <p:spPr>
              <a:xfrm>
                <a:off x="1986639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0" name="Google Shape;5510;p20"/>
              <p:cNvSpPr/>
              <p:nvPr/>
            </p:nvSpPr>
            <p:spPr>
              <a:xfrm>
                <a:off x="2609253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1" name="Google Shape;5511;p20"/>
              <p:cNvSpPr/>
              <p:nvPr/>
            </p:nvSpPr>
            <p:spPr>
              <a:xfrm>
                <a:off x="3231866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2" name="Google Shape;5512;p20"/>
              <p:cNvSpPr/>
              <p:nvPr/>
            </p:nvSpPr>
            <p:spPr>
              <a:xfrm>
                <a:off x="3854480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3" name="Google Shape;5513;p20"/>
              <p:cNvSpPr/>
              <p:nvPr/>
            </p:nvSpPr>
            <p:spPr>
              <a:xfrm>
                <a:off x="4477093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4" name="Google Shape;5514;p20"/>
              <p:cNvSpPr/>
              <p:nvPr/>
            </p:nvSpPr>
            <p:spPr>
              <a:xfrm>
                <a:off x="5099707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5" name="Google Shape;5515;p20"/>
              <p:cNvSpPr/>
              <p:nvPr/>
            </p:nvSpPr>
            <p:spPr>
              <a:xfrm>
                <a:off x="5722320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6" name="Google Shape;5516;p20"/>
              <p:cNvSpPr/>
              <p:nvPr/>
            </p:nvSpPr>
            <p:spPr>
              <a:xfrm>
                <a:off x="6344934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7" name="Google Shape;5517;p20"/>
              <p:cNvSpPr/>
              <p:nvPr/>
            </p:nvSpPr>
            <p:spPr>
              <a:xfrm>
                <a:off x="6967547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8" name="Google Shape;5518;p20"/>
              <p:cNvSpPr/>
              <p:nvPr/>
            </p:nvSpPr>
            <p:spPr>
              <a:xfrm>
                <a:off x="7590161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9" name="Google Shape;5519;p20"/>
              <p:cNvSpPr/>
              <p:nvPr/>
            </p:nvSpPr>
            <p:spPr>
              <a:xfrm>
                <a:off x="8212774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0" name="Google Shape;5520;p20"/>
              <p:cNvSpPr/>
              <p:nvPr/>
            </p:nvSpPr>
            <p:spPr>
              <a:xfrm>
                <a:off x="8835388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1" name="Google Shape;5521;p20"/>
              <p:cNvSpPr/>
              <p:nvPr/>
            </p:nvSpPr>
            <p:spPr>
              <a:xfrm>
                <a:off x="118825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2" name="Google Shape;5522;p20"/>
              <p:cNvSpPr/>
              <p:nvPr/>
            </p:nvSpPr>
            <p:spPr>
              <a:xfrm>
                <a:off x="8212750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3" name="Google Shape;5523;p20"/>
              <p:cNvSpPr/>
              <p:nvPr/>
            </p:nvSpPr>
            <p:spPr>
              <a:xfrm>
                <a:off x="430100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4" name="Google Shape;5524;p20"/>
              <p:cNvSpPr/>
              <p:nvPr/>
            </p:nvSpPr>
            <p:spPr>
              <a:xfrm>
                <a:off x="1052713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5" name="Google Shape;5525;p20"/>
              <p:cNvSpPr/>
              <p:nvPr/>
            </p:nvSpPr>
            <p:spPr>
              <a:xfrm>
                <a:off x="1675327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6" name="Google Shape;5526;p20"/>
              <p:cNvSpPr/>
              <p:nvPr/>
            </p:nvSpPr>
            <p:spPr>
              <a:xfrm>
                <a:off x="2297940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7" name="Google Shape;5527;p20"/>
              <p:cNvSpPr/>
              <p:nvPr/>
            </p:nvSpPr>
            <p:spPr>
              <a:xfrm>
                <a:off x="2920554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8" name="Google Shape;5528;p20"/>
              <p:cNvSpPr/>
              <p:nvPr/>
            </p:nvSpPr>
            <p:spPr>
              <a:xfrm>
                <a:off x="3543167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9" name="Google Shape;5529;p20"/>
              <p:cNvSpPr/>
              <p:nvPr/>
            </p:nvSpPr>
            <p:spPr>
              <a:xfrm>
                <a:off x="4165781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0" name="Google Shape;5530;p20"/>
              <p:cNvSpPr/>
              <p:nvPr/>
            </p:nvSpPr>
            <p:spPr>
              <a:xfrm>
                <a:off x="4788394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1" name="Google Shape;5531;p20"/>
              <p:cNvSpPr/>
              <p:nvPr/>
            </p:nvSpPr>
            <p:spPr>
              <a:xfrm>
                <a:off x="5411008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2" name="Google Shape;5532;p20"/>
              <p:cNvSpPr/>
              <p:nvPr/>
            </p:nvSpPr>
            <p:spPr>
              <a:xfrm>
                <a:off x="6033621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3" name="Google Shape;5533;p20"/>
              <p:cNvSpPr/>
              <p:nvPr/>
            </p:nvSpPr>
            <p:spPr>
              <a:xfrm>
                <a:off x="6656235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4" name="Google Shape;5534;p20"/>
              <p:cNvSpPr/>
              <p:nvPr/>
            </p:nvSpPr>
            <p:spPr>
              <a:xfrm>
                <a:off x="7278848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5" name="Google Shape;5535;p20"/>
              <p:cNvSpPr/>
              <p:nvPr/>
            </p:nvSpPr>
            <p:spPr>
              <a:xfrm>
                <a:off x="7901462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6" name="Google Shape;5536;p20"/>
              <p:cNvSpPr/>
              <p:nvPr/>
            </p:nvSpPr>
            <p:spPr>
              <a:xfrm>
                <a:off x="8524075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7" name="Google Shape;5537;p20"/>
              <p:cNvSpPr/>
              <p:nvPr/>
            </p:nvSpPr>
            <p:spPr>
              <a:xfrm>
                <a:off x="741413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8" name="Google Shape;5538;p20"/>
              <p:cNvSpPr/>
              <p:nvPr/>
            </p:nvSpPr>
            <p:spPr>
              <a:xfrm>
                <a:off x="1364026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9" name="Google Shape;5539;p20"/>
              <p:cNvSpPr/>
              <p:nvPr/>
            </p:nvSpPr>
            <p:spPr>
              <a:xfrm>
                <a:off x="1986639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0" name="Google Shape;5540;p20"/>
              <p:cNvSpPr/>
              <p:nvPr/>
            </p:nvSpPr>
            <p:spPr>
              <a:xfrm>
                <a:off x="2609253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1" name="Google Shape;5541;p20"/>
              <p:cNvSpPr/>
              <p:nvPr/>
            </p:nvSpPr>
            <p:spPr>
              <a:xfrm>
                <a:off x="3231866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2" name="Google Shape;5542;p20"/>
              <p:cNvSpPr/>
              <p:nvPr/>
            </p:nvSpPr>
            <p:spPr>
              <a:xfrm>
                <a:off x="3854480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3" name="Google Shape;5543;p20"/>
              <p:cNvSpPr/>
              <p:nvPr/>
            </p:nvSpPr>
            <p:spPr>
              <a:xfrm>
                <a:off x="4477093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4" name="Google Shape;5544;p20"/>
              <p:cNvSpPr/>
              <p:nvPr/>
            </p:nvSpPr>
            <p:spPr>
              <a:xfrm>
                <a:off x="5099707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5" name="Google Shape;5545;p20"/>
              <p:cNvSpPr/>
              <p:nvPr/>
            </p:nvSpPr>
            <p:spPr>
              <a:xfrm>
                <a:off x="5722320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6" name="Google Shape;5546;p20"/>
              <p:cNvSpPr/>
              <p:nvPr/>
            </p:nvSpPr>
            <p:spPr>
              <a:xfrm>
                <a:off x="6344934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7" name="Google Shape;5547;p20"/>
              <p:cNvSpPr/>
              <p:nvPr/>
            </p:nvSpPr>
            <p:spPr>
              <a:xfrm>
                <a:off x="6967547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8" name="Google Shape;5548;p20"/>
              <p:cNvSpPr/>
              <p:nvPr/>
            </p:nvSpPr>
            <p:spPr>
              <a:xfrm>
                <a:off x="7590161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9" name="Google Shape;5549;p20"/>
              <p:cNvSpPr/>
              <p:nvPr/>
            </p:nvSpPr>
            <p:spPr>
              <a:xfrm>
                <a:off x="8212774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0" name="Google Shape;5550;p20"/>
              <p:cNvSpPr/>
              <p:nvPr/>
            </p:nvSpPr>
            <p:spPr>
              <a:xfrm>
                <a:off x="8835388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1" name="Google Shape;5551;p20"/>
              <p:cNvSpPr/>
              <p:nvPr/>
            </p:nvSpPr>
            <p:spPr>
              <a:xfrm>
                <a:off x="118825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2" name="Google Shape;5552;p20"/>
              <p:cNvSpPr/>
              <p:nvPr/>
            </p:nvSpPr>
            <p:spPr>
              <a:xfrm>
                <a:off x="8212750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3" name="Google Shape;5553;p20"/>
              <p:cNvSpPr/>
              <p:nvPr/>
            </p:nvSpPr>
            <p:spPr>
              <a:xfrm>
                <a:off x="430100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4" name="Google Shape;5554;p20"/>
              <p:cNvSpPr/>
              <p:nvPr/>
            </p:nvSpPr>
            <p:spPr>
              <a:xfrm>
                <a:off x="1052713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5" name="Google Shape;5555;p20"/>
              <p:cNvSpPr/>
              <p:nvPr/>
            </p:nvSpPr>
            <p:spPr>
              <a:xfrm>
                <a:off x="1675327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6" name="Google Shape;5556;p20"/>
              <p:cNvSpPr/>
              <p:nvPr/>
            </p:nvSpPr>
            <p:spPr>
              <a:xfrm>
                <a:off x="2297940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7" name="Google Shape;5557;p20"/>
              <p:cNvSpPr/>
              <p:nvPr/>
            </p:nvSpPr>
            <p:spPr>
              <a:xfrm>
                <a:off x="2920554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8" name="Google Shape;5558;p20"/>
              <p:cNvSpPr/>
              <p:nvPr/>
            </p:nvSpPr>
            <p:spPr>
              <a:xfrm>
                <a:off x="3543167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9" name="Google Shape;5559;p20"/>
              <p:cNvSpPr/>
              <p:nvPr/>
            </p:nvSpPr>
            <p:spPr>
              <a:xfrm>
                <a:off x="4165781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0" name="Google Shape;5560;p20"/>
              <p:cNvSpPr/>
              <p:nvPr/>
            </p:nvSpPr>
            <p:spPr>
              <a:xfrm>
                <a:off x="4788394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1" name="Google Shape;5561;p20"/>
              <p:cNvSpPr/>
              <p:nvPr/>
            </p:nvSpPr>
            <p:spPr>
              <a:xfrm>
                <a:off x="5411008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2" name="Google Shape;5562;p20"/>
              <p:cNvSpPr/>
              <p:nvPr/>
            </p:nvSpPr>
            <p:spPr>
              <a:xfrm>
                <a:off x="6033621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3" name="Google Shape;5563;p20"/>
              <p:cNvSpPr/>
              <p:nvPr/>
            </p:nvSpPr>
            <p:spPr>
              <a:xfrm>
                <a:off x="6656235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4" name="Google Shape;5564;p20"/>
              <p:cNvSpPr/>
              <p:nvPr/>
            </p:nvSpPr>
            <p:spPr>
              <a:xfrm>
                <a:off x="7278848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5" name="Google Shape;5565;p20"/>
              <p:cNvSpPr/>
              <p:nvPr/>
            </p:nvSpPr>
            <p:spPr>
              <a:xfrm>
                <a:off x="7901462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6" name="Google Shape;5566;p20"/>
              <p:cNvSpPr/>
              <p:nvPr/>
            </p:nvSpPr>
            <p:spPr>
              <a:xfrm>
                <a:off x="8524075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7" name="Google Shape;5567;p20"/>
              <p:cNvSpPr/>
              <p:nvPr/>
            </p:nvSpPr>
            <p:spPr>
              <a:xfrm>
                <a:off x="741413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8" name="Google Shape;5568;p20"/>
              <p:cNvSpPr/>
              <p:nvPr/>
            </p:nvSpPr>
            <p:spPr>
              <a:xfrm>
                <a:off x="1364026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9" name="Google Shape;5569;p20"/>
              <p:cNvSpPr/>
              <p:nvPr/>
            </p:nvSpPr>
            <p:spPr>
              <a:xfrm>
                <a:off x="1986639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0" name="Google Shape;5570;p20"/>
              <p:cNvSpPr/>
              <p:nvPr/>
            </p:nvSpPr>
            <p:spPr>
              <a:xfrm>
                <a:off x="2609253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1" name="Google Shape;5571;p20"/>
              <p:cNvSpPr/>
              <p:nvPr/>
            </p:nvSpPr>
            <p:spPr>
              <a:xfrm>
                <a:off x="3231866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2" name="Google Shape;5572;p20"/>
              <p:cNvSpPr/>
              <p:nvPr/>
            </p:nvSpPr>
            <p:spPr>
              <a:xfrm>
                <a:off x="3854480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3" name="Google Shape;5573;p20"/>
              <p:cNvSpPr/>
              <p:nvPr/>
            </p:nvSpPr>
            <p:spPr>
              <a:xfrm>
                <a:off x="4477093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4" name="Google Shape;5574;p20"/>
              <p:cNvSpPr/>
              <p:nvPr/>
            </p:nvSpPr>
            <p:spPr>
              <a:xfrm>
                <a:off x="5099707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5" name="Google Shape;5575;p20"/>
              <p:cNvSpPr/>
              <p:nvPr/>
            </p:nvSpPr>
            <p:spPr>
              <a:xfrm>
                <a:off x="5722320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6" name="Google Shape;5576;p20"/>
              <p:cNvSpPr/>
              <p:nvPr/>
            </p:nvSpPr>
            <p:spPr>
              <a:xfrm>
                <a:off x="6344934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7" name="Google Shape;5577;p20"/>
              <p:cNvSpPr/>
              <p:nvPr/>
            </p:nvSpPr>
            <p:spPr>
              <a:xfrm>
                <a:off x="6967547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8" name="Google Shape;5578;p20"/>
              <p:cNvSpPr/>
              <p:nvPr/>
            </p:nvSpPr>
            <p:spPr>
              <a:xfrm>
                <a:off x="7590161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9" name="Google Shape;5579;p20"/>
              <p:cNvSpPr/>
              <p:nvPr/>
            </p:nvSpPr>
            <p:spPr>
              <a:xfrm>
                <a:off x="8212774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0" name="Google Shape;5580;p20"/>
              <p:cNvSpPr/>
              <p:nvPr/>
            </p:nvSpPr>
            <p:spPr>
              <a:xfrm>
                <a:off x="8835388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1" name="Google Shape;5581;p20"/>
              <p:cNvSpPr/>
              <p:nvPr/>
            </p:nvSpPr>
            <p:spPr>
              <a:xfrm>
                <a:off x="118825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2" name="Google Shape;5582;p20"/>
              <p:cNvSpPr/>
              <p:nvPr/>
            </p:nvSpPr>
            <p:spPr>
              <a:xfrm>
                <a:off x="8212750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3" name="Google Shape;5583;p20"/>
              <p:cNvSpPr/>
              <p:nvPr/>
            </p:nvSpPr>
            <p:spPr>
              <a:xfrm>
                <a:off x="430100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4" name="Google Shape;5584;p20"/>
              <p:cNvSpPr/>
              <p:nvPr/>
            </p:nvSpPr>
            <p:spPr>
              <a:xfrm>
                <a:off x="1052713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5" name="Google Shape;5585;p20"/>
              <p:cNvSpPr/>
              <p:nvPr/>
            </p:nvSpPr>
            <p:spPr>
              <a:xfrm>
                <a:off x="1675327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6" name="Google Shape;5586;p20"/>
              <p:cNvSpPr/>
              <p:nvPr/>
            </p:nvSpPr>
            <p:spPr>
              <a:xfrm>
                <a:off x="2297940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7" name="Google Shape;5587;p20"/>
              <p:cNvSpPr/>
              <p:nvPr/>
            </p:nvSpPr>
            <p:spPr>
              <a:xfrm>
                <a:off x="2920554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8" name="Google Shape;5588;p20"/>
              <p:cNvSpPr/>
              <p:nvPr/>
            </p:nvSpPr>
            <p:spPr>
              <a:xfrm>
                <a:off x="3543167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9" name="Google Shape;5589;p20"/>
              <p:cNvSpPr/>
              <p:nvPr/>
            </p:nvSpPr>
            <p:spPr>
              <a:xfrm>
                <a:off x="4165781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0" name="Google Shape;5590;p20"/>
              <p:cNvSpPr/>
              <p:nvPr/>
            </p:nvSpPr>
            <p:spPr>
              <a:xfrm>
                <a:off x="4788394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1" name="Google Shape;5591;p20"/>
              <p:cNvSpPr/>
              <p:nvPr/>
            </p:nvSpPr>
            <p:spPr>
              <a:xfrm>
                <a:off x="5411008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2" name="Google Shape;5592;p20"/>
              <p:cNvSpPr/>
              <p:nvPr/>
            </p:nvSpPr>
            <p:spPr>
              <a:xfrm>
                <a:off x="6033621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3" name="Google Shape;5593;p20"/>
              <p:cNvSpPr/>
              <p:nvPr/>
            </p:nvSpPr>
            <p:spPr>
              <a:xfrm>
                <a:off x="6656235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4" name="Google Shape;5594;p20"/>
              <p:cNvSpPr/>
              <p:nvPr/>
            </p:nvSpPr>
            <p:spPr>
              <a:xfrm>
                <a:off x="7278848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5" name="Google Shape;5595;p20"/>
              <p:cNvSpPr/>
              <p:nvPr/>
            </p:nvSpPr>
            <p:spPr>
              <a:xfrm>
                <a:off x="7901462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6" name="Google Shape;5596;p20"/>
              <p:cNvSpPr/>
              <p:nvPr/>
            </p:nvSpPr>
            <p:spPr>
              <a:xfrm>
                <a:off x="8524075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7" name="Google Shape;5597;p20"/>
              <p:cNvSpPr/>
              <p:nvPr/>
            </p:nvSpPr>
            <p:spPr>
              <a:xfrm>
                <a:off x="741413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8" name="Google Shape;5598;p20"/>
              <p:cNvSpPr/>
              <p:nvPr/>
            </p:nvSpPr>
            <p:spPr>
              <a:xfrm>
                <a:off x="1364026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9" name="Google Shape;5599;p20"/>
              <p:cNvSpPr/>
              <p:nvPr/>
            </p:nvSpPr>
            <p:spPr>
              <a:xfrm>
                <a:off x="1986639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0" name="Google Shape;5600;p20"/>
              <p:cNvSpPr/>
              <p:nvPr/>
            </p:nvSpPr>
            <p:spPr>
              <a:xfrm>
                <a:off x="2609253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1" name="Google Shape;5601;p20"/>
              <p:cNvSpPr/>
              <p:nvPr/>
            </p:nvSpPr>
            <p:spPr>
              <a:xfrm>
                <a:off x="3231866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2" name="Google Shape;5602;p20"/>
              <p:cNvSpPr/>
              <p:nvPr/>
            </p:nvSpPr>
            <p:spPr>
              <a:xfrm>
                <a:off x="3854480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3" name="Google Shape;5603;p20"/>
              <p:cNvSpPr/>
              <p:nvPr/>
            </p:nvSpPr>
            <p:spPr>
              <a:xfrm>
                <a:off x="4477093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4" name="Google Shape;5604;p20"/>
              <p:cNvSpPr/>
              <p:nvPr/>
            </p:nvSpPr>
            <p:spPr>
              <a:xfrm>
                <a:off x="5099707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5" name="Google Shape;5605;p20"/>
              <p:cNvSpPr/>
              <p:nvPr/>
            </p:nvSpPr>
            <p:spPr>
              <a:xfrm>
                <a:off x="5722320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6" name="Google Shape;5606;p20"/>
              <p:cNvSpPr/>
              <p:nvPr/>
            </p:nvSpPr>
            <p:spPr>
              <a:xfrm>
                <a:off x="6344934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7" name="Google Shape;5607;p20"/>
              <p:cNvSpPr/>
              <p:nvPr/>
            </p:nvSpPr>
            <p:spPr>
              <a:xfrm>
                <a:off x="6967547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8" name="Google Shape;5608;p20"/>
              <p:cNvSpPr/>
              <p:nvPr/>
            </p:nvSpPr>
            <p:spPr>
              <a:xfrm>
                <a:off x="7590161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9" name="Google Shape;5609;p20"/>
              <p:cNvSpPr/>
              <p:nvPr/>
            </p:nvSpPr>
            <p:spPr>
              <a:xfrm>
                <a:off x="8212774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0" name="Google Shape;5610;p20"/>
              <p:cNvSpPr/>
              <p:nvPr/>
            </p:nvSpPr>
            <p:spPr>
              <a:xfrm>
                <a:off x="8835388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1" name="Google Shape;5611;p20"/>
              <p:cNvSpPr/>
              <p:nvPr/>
            </p:nvSpPr>
            <p:spPr>
              <a:xfrm>
                <a:off x="118825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2" name="Google Shape;5612;p20"/>
              <p:cNvSpPr/>
              <p:nvPr/>
            </p:nvSpPr>
            <p:spPr>
              <a:xfrm>
                <a:off x="8212750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3" name="Google Shape;5613;p20"/>
              <p:cNvSpPr/>
              <p:nvPr/>
            </p:nvSpPr>
            <p:spPr>
              <a:xfrm>
                <a:off x="430100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4" name="Google Shape;5614;p20"/>
              <p:cNvSpPr/>
              <p:nvPr/>
            </p:nvSpPr>
            <p:spPr>
              <a:xfrm>
                <a:off x="1052713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5" name="Google Shape;5615;p20"/>
              <p:cNvSpPr/>
              <p:nvPr/>
            </p:nvSpPr>
            <p:spPr>
              <a:xfrm>
                <a:off x="1675327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6" name="Google Shape;5616;p20"/>
              <p:cNvSpPr/>
              <p:nvPr/>
            </p:nvSpPr>
            <p:spPr>
              <a:xfrm>
                <a:off x="2297940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7" name="Google Shape;5617;p20"/>
              <p:cNvSpPr/>
              <p:nvPr/>
            </p:nvSpPr>
            <p:spPr>
              <a:xfrm>
                <a:off x="2920554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8" name="Google Shape;5618;p20"/>
              <p:cNvSpPr/>
              <p:nvPr/>
            </p:nvSpPr>
            <p:spPr>
              <a:xfrm>
                <a:off x="3543167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9" name="Google Shape;5619;p20"/>
              <p:cNvSpPr/>
              <p:nvPr/>
            </p:nvSpPr>
            <p:spPr>
              <a:xfrm>
                <a:off x="4165781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0" name="Google Shape;5620;p20"/>
              <p:cNvSpPr/>
              <p:nvPr/>
            </p:nvSpPr>
            <p:spPr>
              <a:xfrm>
                <a:off x="4788394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1" name="Google Shape;5621;p20"/>
              <p:cNvSpPr/>
              <p:nvPr/>
            </p:nvSpPr>
            <p:spPr>
              <a:xfrm>
                <a:off x="5411008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2" name="Google Shape;5622;p20"/>
              <p:cNvSpPr/>
              <p:nvPr/>
            </p:nvSpPr>
            <p:spPr>
              <a:xfrm>
                <a:off x="6033621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3" name="Google Shape;5623;p20"/>
              <p:cNvSpPr/>
              <p:nvPr/>
            </p:nvSpPr>
            <p:spPr>
              <a:xfrm>
                <a:off x="6656235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4" name="Google Shape;5624;p20"/>
              <p:cNvSpPr/>
              <p:nvPr/>
            </p:nvSpPr>
            <p:spPr>
              <a:xfrm>
                <a:off x="7278848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5" name="Google Shape;5625;p20"/>
              <p:cNvSpPr/>
              <p:nvPr/>
            </p:nvSpPr>
            <p:spPr>
              <a:xfrm>
                <a:off x="7901462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6" name="Google Shape;5626;p20"/>
              <p:cNvSpPr/>
              <p:nvPr/>
            </p:nvSpPr>
            <p:spPr>
              <a:xfrm>
                <a:off x="8524075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7" name="Google Shape;5627;p20"/>
              <p:cNvSpPr/>
              <p:nvPr/>
            </p:nvSpPr>
            <p:spPr>
              <a:xfrm>
                <a:off x="741413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8" name="Google Shape;5628;p20"/>
              <p:cNvSpPr/>
              <p:nvPr/>
            </p:nvSpPr>
            <p:spPr>
              <a:xfrm>
                <a:off x="1364026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9" name="Google Shape;5629;p20"/>
              <p:cNvSpPr/>
              <p:nvPr/>
            </p:nvSpPr>
            <p:spPr>
              <a:xfrm>
                <a:off x="1986639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0" name="Google Shape;5630;p20"/>
              <p:cNvSpPr/>
              <p:nvPr/>
            </p:nvSpPr>
            <p:spPr>
              <a:xfrm>
                <a:off x="2609253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1" name="Google Shape;5631;p20"/>
              <p:cNvSpPr/>
              <p:nvPr/>
            </p:nvSpPr>
            <p:spPr>
              <a:xfrm>
                <a:off x="3231866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2" name="Google Shape;5632;p20"/>
              <p:cNvSpPr/>
              <p:nvPr/>
            </p:nvSpPr>
            <p:spPr>
              <a:xfrm>
                <a:off x="3854480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3" name="Google Shape;5633;p20"/>
              <p:cNvSpPr/>
              <p:nvPr/>
            </p:nvSpPr>
            <p:spPr>
              <a:xfrm>
                <a:off x="4477093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4" name="Google Shape;5634;p20"/>
              <p:cNvSpPr/>
              <p:nvPr/>
            </p:nvSpPr>
            <p:spPr>
              <a:xfrm>
                <a:off x="5099707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5" name="Google Shape;5635;p20"/>
              <p:cNvSpPr/>
              <p:nvPr/>
            </p:nvSpPr>
            <p:spPr>
              <a:xfrm>
                <a:off x="5722320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6" name="Google Shape;5636;p20"/>
              <p:cNvSpPr/>
              <p:nvPr/>
            </p:nvSpPr>
            <p:spPr>
              <a:xfrm>
                <a:off x="6344934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7" name="Google Shape;5637;p20"/>
              <p:cNvSpPr/>
              <p:nvPr/>
            </p:nvSpPr>
            <p:spPr>
              <a:xfrm>
                <a:off x="6967547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8" name="Google Shape;5638;p20"/>
              <p:cNvSpPr/>
              <p:nvPr/>
            </p:nvSpPr>
            <p:spPr>
              <a:xfrm>
                <a:off x="7590161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9" name="Google Shape;5639;p20"/>
              <p:cNvSpPr/>
              <p:nvPr/>
            </p:nvSpPr>
            <p:spPr>
              <a:xfrm>
                <a:off x="8212774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0" name="Google Shape;5640;p20"/>
              <p:cNvSpPr/>
              <p:nvPr/>
            </p:nvSpPr>
            <p:spPr>
              <a:xfrm>
                <a:off x="8835388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1" name="Google Shape;5641;p20"/>
              <p:cNvSpPr/>
              <p:nvPr/>
            </p:nvSpPr>
            <p:spPr>
              <a:xfrm>
                <a:off x="118825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2" name="Google Shape;5642;p20"/>
              <p:cNvSpPr/>
              <p:nvPr/>
            </p:nvSpPr>
            <p:spPr>
              <a:xfrm>
                <a:off x="8212750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3" name="Google Shape;5643;p20"/>
              <p:cNvSpPr/>
              <p:nvPr/>
            </p:nvSpPr>
            <p:spPr>
              <a:xfrm>
                <a:off x="430100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4" name="Google Shape;5644;p20"/>
              <p:cNvSpPr/>
              <p:nvPr/>
            </p:nvSpPr>
            <p:spPr>
              <a:xfrm>
                <a:off x="1052713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5" name="Google Shape;5645;p20"/>
              <p:cNvSpPr/>
              <p:nvPr/>
            </p:nvSpPr>
            <p:spPr>
              <a:xfrm>
                <a:off x="1675327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6" name="Google Shape;5646;p20"/>
              <p:cNvSpPr/>
              <p:nvPr/>
            </p:nvSpPr>
            <p:spPr>
              <a:xfrm>
                <a:off x="2297940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7" name="Google Shape;5647;p20"/>
              <p:cNvSpPr/>
              <p:nvPr/>
            </p:nvSpPr>
            <p:spPr>
              <a:xfrm>
                <a:off x="2920554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8" name="Google Shape;5648;p20"/>
              <p:cNvSpPr/>
              <p:nvPr/>
            </p:nvSpPr>
            <p:spPr>
              <a:xfrm>
                <a:off x="3543167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9" name="Google Shape;5649;p20"/>
              <p:cNvSpPr/>
              <p:nvPr/>
            </p:nvSpPr>
            <p:spPr>
              <a:xfrm>
                <a:off x="4165781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0" name="Google Shape;5650;p20"/>
              <p:cNvSpPr/>
              <p:nvPr/>
            </p:nvSpPr>
            <p:spPr>
              <a:xfrm>
                <a:off x="4788394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1" name="Google Shape;5651;p20"/>
              <p:cNvSpPr/>
              <p:nvPr/>
            </p:nvSpPr>
            <p:spPr>
              <a:xfrm>
                <a:off x="5411008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2" name="Google Shape;5652;p20"/>
              <p:cNvSpPr/>
              <p:nvPr/>
            </p:nvSpPr>
            <p:spPr>
              <a:xfrm>
                <a:off x="6033621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3" name="Google Shape;5653;p20"/>
              <p:cNvSpPr/>
              <p:nvPr/>
            </p:nvSpPr>
            <p:spPr>
              <a:xfrm>
                <a:off x="6656235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4" name="Google Shape;5654;p20"/>
              <p:cNvSpPr/>
              <p:nvPr/>
            </p:nvSpPr>
            <p:spPr>
              <a:xfrm>
                <a:off x="7278848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5" name="Google Shape;5655;p20"/>
              <p:cNvSpPr/>
              <p:nvPr/>
            </p:nvSpPr>
            <p:spPr>
              <a:xfrm>
                <a:off x="7901462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6" name="Google Shape;5656;p20"/>
              <p:cNvSpPr/>
              <p:nvPr/>
            </p:nvSpPr>
            <p:spPr>
              <a:xfrm>
                <a:off x="8524075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7" name="Google Shape;5657;p20"/>
              <p:cNvSpPr/>
              <p:nvPr/>
            </p:nvSpPr>
            <p:spPr>
              <a:xfrm>
                <a:off x="741413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8" name="Google Shape;5658;p20"/>
              <p:cNvSpPr/>
              <p:nvPr/>
            </p:nvSpPr>
            <p:spPr>
              <a:xfrm>
                <a:off x="1364026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9" name="Google Shape;5659;p20"/>
              <p:cNvSpPr/>
              <p:nvPr/>
            </p:nvSpPr>
            <p:spPr>
              <a:xfrm>
                <a:off x="1986639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0" name="Google Shape;5660;p20"/>
              <p:cNvSpPr/>
              <p:nvPr/>
            </p:nvSpPr>
            <p:spPr>
              <a:xfrm>
                <a:off x="2609253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1" name="Google Shape;5661;p20"/>
              <p:cNvSpPr/>
              <p:nvPr/>
            </p:nvSpPr>
            <p:spPr>
              <a:xfrm>
                <a:off x="3231866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2" name="Google Shape;5662;p20"/>
              <p:cNvSpPr/>
              <p:nvPr/>
            </p:nvSpPr>
            <p:spPr>
              <a:xfrm>
                <a:off x="3854480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3" name="Google Shape;5663;p20"/>
              <p:cNvSpPr/>
              <p:nvPr/>
            </p:nvSpPr>
            <p:spPr>
              <a:xfrm>
                <a:off x="4477093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4" name="Google Shape;5664;p20"/>
              <p:cNvSpPr/>
              <p:nvPr/>
            </p:nvSpPr>
            <p:spPr>
              <a:xfrm>
                <a:off x="5099707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5" name="Google Shape;5665;p20"/>
              <p:cNvSpPr/>
              <p:nvPr/>
            </p:nvSpPr>
            <p:spPr>
              <a:xfrm>
                <a:off x="5722320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6" name="Google Shape;5666;p20"/>
              <p:cNvSpPr/>
              <p:nvPr/>
            </p:nvSpPr>
            <p:spPr>
              <a:xfrm>
                <a:off x="6344934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7" name="Google Shape;5667;p20"/>
              <p:cNvSpPr/>
              <p:nvPr/>
            </p:nvSpPr>
            <p:spPr>
              <a:xfrm>
                <a:off x="6967547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8" name="Google Shape;5668;p20"/>
              <p:cNvSpPr/>
              <p:nvPr/>
            </p:nvSpPr>
            <p:spPr>
              <a:xfrm>
                <a:off x="7590161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9" name="Google Shape;5669;p20"/>
              <p:cNvSpPr/>
              <p:nvPr/>
            </p:nvSpPr>
            <p:spPr>
              <a:xfrm>
                <a:off x="8212774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0" name="Google Shape;5670;p20"/>
              <p:cNvSpPr/>
              <p:nvPr/>
            </p:nvSpPr>
            <p:spPr>
              <a:xfrm>
                <a:off x="8835388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1" name="Google Shape;5671;p20"/>
              <p:cNvSpPr/>
              <p:nvPr/>
            </p:nvSpPr>
            <p:spPr>
              <a:xfrm>
                <a:off x="118825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2" name="Google Shape;5672;p20"/>
              <p:cNvSpPr/>
              <p:nvPr/>
            </p:nvSpPr>
            <p:spPr>
              <a:xfrm>
                <a:off x="8212750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3" name="Google Shape;5673;p20"/>
              <p:cNvSpPr/>
              <p:nvPr/>
            </p:nvSpPr>
            <p:spPr>
              <a:xfrm>
                <a:off x="430100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4" name="Google Shape;5674;p20"/>
              <p:cNvSpPr/>
              <p:nvPr/>
            </p:nvSpPr>
            <p:spPr>
              <a:xfrm>
                <a:off x="1052713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5" name="Google Shape;5675;p20"/>
              <p:cNvSpPr/>
              <p:nvPr/>
            </p:nvSpPr>
            <p:spPr>
              <a:xfrm>
                <a:off x="1675327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6" name="Google Shape;5676;p20"/>
              <p:cNvSpPr/>
              <p:nvPr/>
            </p:nvSpPr>
            <p:spPr>
              <a:xfrm>
                <a:off x="2297940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7" name="Google Shape;5677;p20"/>
              <p:cNvSpPr/>
              <p:nvPr/>
            </p:nvSpPr>
            <p:spPr>
              <a:xfrm>
                <a:off x="2920554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8" name="Google Shape;5678;p20"/>
              <p:cNvSpPr/>
              <p:nvPr/>
            </p:nvSpPr>
            <p:spPr>
              <a:xfrm>
                <a:off x="3543167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9" name="Google Shape;5679;p20"/>
              <p:cNvSpPr/>
              <p:nvPr/>
            </p:nvSpPr>
            <p:spPr>
              <a:xfrm>
                <a:off x="4165781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0" name="Google Shape;5680;p20"/>
              <p:cNvSpPr/>
              <p:nvPr/>
            </p:nvSpPr>
            <p:spPr>
              <a:xfrm>
                <a:off x="4788394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1" name="Google Shape;5681;p20"/>
              <p:cNvSpPr/>
              <p:nvPr/>
            </p:nvSpPr>
            <p:spPr>
              <a:xfrm>
                <a:off x="5411008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2" name="Google Shape;5682;p20"/>
              <p:cNvSpPr/>
              <p:nvPr/>
            </p:nvSpPr>
            <p:spPr>
              <a:xfrm>
                <a:off x="6033621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3" name="Google Shape;5683;p20"/>
              <p:cNvSpPr/>
              <p:nvPr/>
            </p:nvSpPr>
            <p:spPr>
              <a:xfrm>
                <a:off x="6656235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4" name="Google Shape;5684;p20"/>
              <p:cNvSpPr/>
              <p:nvPr/>
            </p:nvSpPr>
            <p:spPr>
              <a:xfrm>
                <a:off x="7278848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5" name="Google Shape;5685;p20"/>
              <p:cNvSpPr/>
              <p:nvPr/>
            </p:nvSpPr>
            <p:spPr>
              <a:xfrm>
                <a:off x="7901462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6" name="Google Shape;5686;p20"/>
              <p:cNvSpPr/>
              <p:nvPr/>
            </p:nvSpPr>
            <p:spPr>
              <a:xfrm>
                <a:off x="8524075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7" name="Google Shape;5687;p20"/>
              <p:cNvSpPr/>
              <p:nvPr/>
            </p:nvSpPr>
            <p:spPr>
              <a:xfrm>
                <a:off x="741413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8" name="Google Shape;5688;p20"/>
              <p:cNvSpPr/>
              <p:nvPr/>
            </p:nvSpPr>
            <p:spPr>
              <a:xfrm>
                <a:off x="1364026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9" name="Google Shape;5689;p20"/>
              <p:cNvSpPr/>
              <p:nvPr/>
            </p:nvSpPr>
            <p:spPr>
              <a:xfrm>
                <a:off x="1986639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0" name="Google Shape;5690;p20"/>
              <p:cNvSpPr/>
              <p:nvPr/>
            </p:nvSpPr>
            <p:spPr>
              <a:xfrm>
                <a:off x="2609253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1" name="Google Shape;5691;p20"/>
              <p:cNvSpPr/>
              <p:nvPr/>
            </p:nvSpPr>
            <p:spPr>
              <a:xfrm>
                <a:off x="3231866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2" name="Google Shape;5692;p20"/>
              <p:cNvSpPr/>
              <p:nvPr/>
            </p:nvSpPr>
            <p:spPr>
              <a:xfrm>
                <a:off x="3854480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3" name="Google Shape;5693;p20"/>
              <p:cNvSpPr/>
              <p:nvPr/>
            </p:nvSpPr>
            <p:spPr>
              <a:xfrm>
                <a:off x="4477093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4" name="Google Shape;5694;p20"/>
              <p:cNvSpPr/>
              <p:nvPr/>
            </p:nvSpPr>
            <p:spPr>
              <a:xfrm>
                <a:off x="5099707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5" name="Google Shape;5695;p20"/>
              <p:cNvSpPr/>
              <p:nvPr/>
            </p:nvSpPr>
            <p:spPr>
              <a:xfrm>
                <a:off x="5722320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6" name="Google Shape;5696;p20"/>
              <p:cNvSpPr/>
              <p:nvPr/>
            </p:nvSpPr>
            <p:spPr>
              <a:xfrm>
                <a:off x="6344934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7" name="Google Shape;5697;p20"/>
              <p:cNvSpPr/>
              <p:nvPr/>
            </p:nvSpPr>
            <p:spPr>
              <a:xfrm>
                <a:off x="6967547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8" name="Google Shape;5698;p20"/>
              <p:cNvSpPr/>
              <p:nvPr/>
            </p:nvSpPr>
            <p:spPr>
              <a:xfrm>
                <a:off x="7590161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9" name="Google Shape;5699;p20"/>
              <p:cNvSpPr/>
              <p:nvPr/>
            </p:nvSpPr>
            <p:spPr>
              <a:xfrm>
                <a:off x="8212774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0" name="Google Shape;5700;p20"/>
              <p:cNvSpPr/>
              <p:nvPr/>
            </p:nvSpPr>
            <p:spPr>
              <a:xfrm>
                <a:off x="8835388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1" name="Google Shape;5701;p20"/>
              <p:cNvSpPr/>
              <p:nvPr/>
            </p:nvSpPr>
            <p:spPr>
              <a:xfrm>
                <a:off x="118825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2" name="Google Shape;5702;p20"/>
              <p:cNvSpPr/>
              <p:nvPr/>
            </p:nvSpPr>
            <p:spPr>
              <a:xfrm>
                <a:off x="8212750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3" name="Google Shape;5703;p20"/>
              <p:cNvSpPr/>
              <p:nvPr/>
            </p:nvSpPr>
            <p:spPr>
              <a:xfrm>
                <a:off x="741413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4" name="Google Shape;5704;p20"/>
              <p:cNvSpPr/>
              <p:nvPr/>
            </p:nvSpPr>
            <p:spPr>
              <a:xfrm>
                <a:off x="1364026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5" name="Google Shape;5705;p20"/>
              <p:cNvSpPr/>
              <p:nvPr/>
            </p:nvSpPr>
            <p:spPr>
              <a:xfrm>
                <a:off x="1986639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6" name="Google Shape;5706;p20"/>
              <p:cNvSpPr/>
              <p:nvPr/>
            </p:nvSpPr>
            <p:spPr>
              <a:xfrm>
                <a:off x="2609253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7" name="Google Shape;5707;p20"/>
              <p:cNvSpPr/>
              <p:nvPr/>
            </p:nvSpPr>
            <p:spPr>
              <a:xfrm>
                <a:off x="3231866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8" name="Google Shape;5708;p20"/>
              <p:cNvSpPr/>
              <p:nvPr/>
            </p:nvSpPr>
            <p:spPr>
              <a:xfrm>
                <a:off x="3854480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9" name="Google Shape;5709;p20"/>
              <p:cNvSpPr/>
              <p:nvPr/>
            </p:nvSpPr>
            <p:spPr>
              <a:xfrm>
                <a:off x="4477093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0" name="Google Shape;5710;p20"/>
              <p:cNvSpPr/>
              <p:nvPr/>
            </p:nvSpPr>
            <p:spPr>
              <a:xfrm>
                <a:off x="5099707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1" name="Google Shape;5711;p20"/>
              <p:cNvSpPr/>
              <p:nvPr/>
            </p:nvSpPr>
            <p:spPr>
              <a:xfrm>
                <a:off x="5722320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2" name="Google Shape;5712;p20"/>
              <p:cNvSpPr/>
              <p:nvPr/>
            </p:nvSpPr>
            <p:spPr>
              <a:xfrm>
                <a:off x="6344934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3" name="Google Shape;5713;p20"/>
              <p:cNvSpPr/>
              <p:nvPr/>
            </p:nvSpPr>
            <p:spPr>
              <a:xfrm>
                <a:off x="6967547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4" name="Google Shape;5714;p20"/>
              <p:cNvSpPr/>
              <p:nvPr/>
            </p:nvSpPr>
            <p:spPr>
              <a:xfrm>
                <a:off x="7590161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5" name="Google Shape;5715;p20"/>
              <p:cNvSpPr/>
              <p:nvPr/>
            </p:nvSpPr>
            <p:spPr>
              <a:xfrm>
                <a:off x="8212774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6" name="Google Shape;5716;p20"/>
              <p:cNvSpPr/>
              <p:nvPr/>
            </p:nvSpPr>
            <p:spPr>
              <a:xfrm>
                <a:off x="8835388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7" name="Google Shape;5717;p20"/>
              <p:cNvSpPr/>
              <p:nvPr/>
            </p:nvSpPr>
            <p:spPr>
              <a:xfrm>
                <a:off x="118825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8" name="Google Shape;5718;p20"/>
              <p:cNvSpPr/>
              <p:nvPr/>
            </p:nvSpPr>
            <p:spPr>
              <a:xfrm>
                <a:off x="8212750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9" name="Google Shape;5719;p20"/>
              <p:cNvSpPr/>
              <p:nvPr/>
            </p:nvSpPr>
            <p:spPr>
              <a:xfrm>
                <a:off x="430100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0" name="Google Shape;5720;p20"/>
              <p:cNvSpPr/>
              <p:nvPr/>
            </p:nvSpPr>
            <p:spPr>
              <a:xfrm>
                <a:off x="1052713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1" name="Google Shape;5721;p20"/>
              <p:cNvSpPr/>
              <p:nvPr/>
            </p:nvSpPr>
            <p:spPr>
              <a:xfrm>
                <a:off x="1675327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2" name="Google Shape;5722;p20"/>
              <p:cNvSpPr/>
              <p:nvPr/>
            </p:nvSpPr>
            <p:spPr>
              <a:xfrm>
                <a:off x="2297940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3" name="Google Shape;5723;p20"/>
              <p:cNvSpPr/>
              <p:nvPr/>
            </p:nvSpPr>
            <p:spPr>
              <a:xfrm>
                <a:off x="2920554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4" name="Google Shape;5724;p20"/>
              <p:cNvSpPr/>
              <p:nvPr/>
            </p:nvSpPr>
            <p:spPr>
              <a:xfrm>
                <a:off x="3543167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5" name="Google Shape;5725;p20"/>
              <p:cNvSpPr/>
              <p:nvPr/>
            </p:nvSpPr>
            <p:spPr>
              <a:xfrm>
                <a:off x="4165781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6" name="Google Shape;5726;p20"/>
              <p:cNvSpPr/>
              <p:nvPr/>
            </p:nvSpPr>
            <p:spPr>
              <a:xfrm>
                <a:off x="4788394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7" name="Google Shape;5727;p20"/>
              <p:cNvSpPr/>
              <p:nvPr/>
            </p:nvSpPr>
            <p:spPr>
              <a:xfrm>
                <a:off x="5411008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8" name="Google Shape;5728;p20"/>
              <p:cNvSpPr/>
              <p:nvPr/>
            </p:nvSpPr>
            <p:spPr>
              <a:xfrm>
                <a:off x="6033621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9" name="Google Shape;5729;p20"/>
              <p:cNvSpPr/>
              <p:nvPr/>
            </p:nvSpPr>
            <p:spPr>
              <a:xfrm>
                <a:off x="6656235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0" name="Google Shape;5730;p20"/>
              <p:cNvSpPr/>
              <p:nvPr/>
            </p:nvSpPr>
            <p:spPr>
              <a:xfrm>
                <a:off x="7278848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1" name="Google Shape;5731;p20"/>
              <p:cNvSpPr/>
              <p:nvPr/>
            </p:nvSpPr>
            <p:spPr>
              <a:xfrm>
                <a:off x="7901462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2" name="Google Shape;5732;p20"/>
              <p:cNvSpPr/>
              <p:nvPr/>
            </p:nvSpPr>
            <p:spPr>
              <a:xfrm>
                <a:off x="8524075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733" name="Google Shape;5733;p20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734" name="Google Shape;5734;p20"/>
          <p:cNvSpPr txBox="1">
            <a:spLocks noGrp="1"/>
          </p:cNvSpPr>
          <p:nvPr>
            <p:ph type="title" idx="2"/>
          </p:nvPr>
        </p:nvSpPr>
        <p:spPr>
          <a:xfrm>
            <a:off x="737700" y="2599025"/>
            <a:ext cx="2237700" cy="4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5735" name="Google Shape;5735;p20"/>
          <p:cNvSpPr txBox="1">
            <a:spLocks noGrp="1"/>
          </p:cNvSpPr>
          <p:nvPr>
            <p:ph type="title" idx="3"/>
          </p:nvPr>
        </p:nvSpPr>
        <p:spPr>
          <a:xfrm>
            <a:off x="3400763" y="2599025"/>
            <a:ext cx="2237700" cy="4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5736" name="Google Shape;5736;p20"/>
          <p:cNvSpPr txBox="1">
            <a:spLocks noGrp="1"/>
          </p:cNvSpPr>
          <p:nvPr>
            <p:ph type="subTitle" idx="1"/>
          </p:nvPr>
        </p:nvSpPr>
        <p:spPr>
          <a:xfrm>
            <a:off x="3400763" y="3058100"/>
            <a:ext cx="22377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37" name="Google Shape;5737;p20"/>
          <p:cNvSpPr txBox="1">
            <a:spLocks noGrp="1"/>
          </p:cNvSpPr>
          <p:nvPr>
            <p:ph type="title" idx="4"/>
          </p:nvPr>
        </p:nvSpPr>
        <p:spPr>
          <a:xfrm>
            <a:off x="6063838" y="2599025"/>
            <a:ext cx="2237700" cy="4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5738" name="Google Shape;5738;p20"/>
          <p:cNvSpPr txBox="1">
            <a:spLocks noGrp="1"/>
          </p:cNvSpPr>
          <p:nvPr>
            <p:ph type="subTitle" idx="5"/>
          </p:nvPr>
        </p:nvSpPr>
        <p:spPr>
          <a:xfrm>
            <a:off x="6063838" y="3058100"/>
            <a:ext cx="22377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39" name="Google Shape;5739;p20"/>
          <p:cNvSpPr txBox="1">
            <a:spLocks noGrp="1"/>
          </p:cNvSpPr>
          <p:nvPr>
            <p:ph type="subTitle" idx="6"/>
          </p:nvPr>
        </p:nvSpPr>
        <p:spPr>
          <a:xfrm>
            <a:off x="737688" y="3058100"/>
            <a:ext cx="22377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40" name="Google Shape;5740;p20"/>
          <p:cNvSpPr txBox="1">
            <a:spLocks noGrp="1"/>
          </p:cNvSpPr>
          <p:nvPr>
            <p:ph type="title" idx="7" hasCustomPrompt="1"/>
          </p:nvPr>
        </p:nvSpPr>
        <p:spPr>
          <a:xfrm>
            <a:off x="1431294" y="2107925"/>
            <a:ext cx="850500" cy="4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741" name="Google Shape;5741;p20"/>
          <p:cNvSpPr txBox="1">
            <a:spLocks noGrp="1"/>
          </p:cNvSpPr>
          <p:nvPr>
            <p:ph type="title" idx="8" hasCustomPrompt="1"/>
          </p:nvPr>
        </p:nvSpPr>
        <p:spPr>
          <a:xfrm>
            <a:off x="4094363" y="2107925"/>
            <a:ext cx="850500" cy="4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742" name="Google Shape;5742;p20"/>
          <p:cNvSpPr txBox="1">
            <a:spLocks noGrp="1"/>
          </p:cNvSpPr>
          <p:nvPr>
            <p:ph type="title" idx="9" hasCustomPrompt="1"/>
          </p:nvPr>
        </p:nvSpPr>
        <p:spPr>
          <a:xfrm>
            <a:off x="6757438" y="2107925"/>
            <a:ext cx="850500" cy="4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8">
    <p:spTree>
      <p:nvGrpSpPr>
        <p:cNvPr id="1" name="Shape 8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72" name="Google Shape;8472;p29"/>
          <p:cNvGrpSpPr/>
          <p:nvPr/>
        </p:nvGrpSpPr>
        <p:grpSpPr>
          <a:xfrm>
            <a:off x="94500" y="90000"/>
            <a:ext cx="8955000" cy="4968300"/>
            <a:chOff x="94500" y="90000"/>
            <a:chExt cx="8955000" cy="4968300"/>
          </a:xfrm>
        </p:grpSpPr>
        <p:sp>
          <p:nvSpPr>
            <p:cNvPr id="8473" name="Google Shape;8473;p29"/>
            <p:cNvSpPr/>
            <p:nvPr/>
          </p:nvSpPr>
          <p:spPr>
            <a:xfrm>
              <a:off x="94500" y="90000"/>
              <a:ext cx="8955000" cy="4968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474" name="Google Shape;8474;p29"/>
            <p:cNvGrpSpPr/>
            <p:nvPr/>
          </p:nvGrpSpPr>
          <p:grpSpPr>
            <a:xfrm>
              <a:off x="194963" y="180988"/>
              <a:ext cx="8754063" cy="4759350"/>
              <a:chOff x="118825" y="201500"/>
              <a:chExt cx="8754063" cy="4759350"/>
            </a:xfrm>
          </p:grpSpPr>
          <p:sp>
            <p:nvSpPr>
              <p:cNvPr id="8475" name="Google Shape;8475;p29"/>
              <p:cNvSpPr/>
              <p:nvPr/>
            </p:nvSpPr>
            <p:spPr>
              <a:xfrm>
                <a:off x="430100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6" name="Google Shape;8476;p29"/>
              <p:cNvSpPr/>
              <p:nvPr/>
            </p:nvSpPr>
            <p:spPr>
              <a:xfrm>
                <a:off x="1052713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7" name="Google Shape;8477;p29"/>
              <p:cNvSpPr/>
              <p:nvPr/>
            </p:nvSpPr>
            <p:spPr>
              <a:xfrm>
                <a:off x="1675327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8" name="Google Shape;8478;p29"/>
              <p:cNvSpPr/>
              <p:nvPr/>
            </p:nvSpPr>
            <p:spPr>
              <a:xfrm>
                <a:off x="2297940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9" name="Google Shape;8479;p29"/>
              <p:cNvSpPr/>
              <p:nvPr/>
            </p:nvSpPr>
            <p:spPr>
              <a:xfrm>
                <a:off x="2920554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0" name="Google Shape;8480;p29"/>
              <p:cNvSpPr/>
              <p:nvPr/>
            </p:nvSpPr>
            <p:spPr>
              <a:xfrm>
                <a:off x="3543167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1" name="Google Shape;8481;p29"/>
              <p:cNvSpPr/>
              <p:nvPr/>
            </p:nvSpPr>
            <p:spPr>
              <a:xfrm>
                <a:off x="4165781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2" name="Google Shape;8482;p29"/>
              <p:cNvSpPr/>
              <p:nvPr/>
            </p:nvSpPr>
            <p:spPr>
              <a:xfrm>
                <a:off x="4788394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3" name="Google Shape;8483;p29"/>
              <p:cNvSpPr/>
              <p:nvPr/>
            </p:nvSpPr>
            <p:spPr>
              <a:xfrm>
                <a:off x="5411008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4" name="Google Shape;8484;p29"/>
              <p:cNvSpPr/>
              <p:nvPr/>
            </p:nvSpPr>
            <p:spPr>
              <a:xfrm>
                <a:off x="6033621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5" name="Google Shape;8485;p29"/>
              <p:cNvSpPr/>
              <p:nvPr/>
            </p:nvSpPr>
            <p:spPr>
              <a:xfrm>
                <a:off x="6656235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6" name="Google Shape;8486;p29"/>
              <p:cNvSpPr/>
              <p:nvPr/>
            </p:nvSpPr>
            <p:spPr>
              <a:xfrm>
                <a:off x="7278848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7" name="Google Shape;8487;p29"/>
              <p:cNvSpPr/>
              <p:nvPr/>
            </p:nvSpPr>
            <p:spPr>
              <a:xfrm>
                <a:off x="7901462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8" name="Google Shape;8488;p29"/>
              <p:cNvSpPr/>
              <p:nvPr/>
            </p:nvSpPr>
            <p:spPr>
              <a:xfrm>
                <a:off x="8524075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9" name="Google Shape;8489;p29"/>
              <p:cNvSpPr/>
              <p:nvPr/>
            </p:nvSpPr>
            <p:spPr>
              <a:xfrm>
                <a:off x="741413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0" name="Google Shape;8490;p29"/>
              <p:cNvSpPr/>
              <p:nvPr/>
            </p:nvSpPr>
            <p:spPr>
              <a:xfrm>
                <a:off x="1364026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1" name="Google Shape;8491;p29"/>
              <p:cNvSpPr/>
              <p:nvPr/>
            </p:nvSpPr>
            <p:spPr>
              <a:xfrm>
                <a:off x="1986639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2" name="Google Shape;8492;p29"/>
              <p:cNvSpPr/>
              <p:nvPr/>
            </p:nvSpPr>
            <p:spPr>
              <a:xfrm>
                <a:off x="2609253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3" name="Google Shape;8493;p29"/>
              <p:cNvSpPr/>
              <p:nvPr/>
            </p:nvSpPr>
            <p:spPr>
              <a:xfrm>
                <a:off x="3231866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4" name="Google Shape;8494;p29"/>
              <p:cNvSpPr/>
              <p:nvPr/>
            </p:nvSpPr>
            <p:spPr>
              <a:xfrm>
                <a:off x="3854480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5" name="Google Shape;8495;p29"/>
              <p:cNvSpPr/>
              <p:nvPr/>
            </p:nvSpPr>
            <p:spPr>
              <a:xfrm>
                <a:off x="4477093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6" name="Google Shape;8496;p29"/>
              <p:cNvSpPr/>
              <p:nvPr/>
            </p:nvSpPr>
            <p:spPr>
              <a:xfrm>
                <a:off x="5099707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7" name="Google Shape;8497;p29"/>
              <p:cNvSpPr/>
              <p:nvPr/>
            </p:nvSpPr>
            <p:spPr>
              <a:xfrm>
                <a:off x="5722320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8" name="Google Shape;8498;p29"/>
              <p:cNvSpPr/>
              <p:nvPr/>
            </p:nvSpPr>
            <p:spPr>
              <a:xfrm>
                <a:off x="6344934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9" name="Google Shape;8499;p29"/>
              <p:cNvSpPr/>
              <p:nvPr/>
            </p:nvSpPr>
            <p:spPr>
              <a:xfrm>
                <a:off x="6967547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0" name="Google Shape;8500;p29"/>
              <p:cNvSpPr/>
              <p:nvPr/>
            </p:nvSpPr>
            <p:spPr>
              <a:xfrm>
                <a:off x="7590161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1" name="Google Shape;8501;p29"/>
              <p:cNvSpPr/>
              <p:nvPr/>
            </p:nvSpPr>
            <p:spPr>
              <a:xfrm>
                <a:off x="8212774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2" name="Google Shape;8502;p29"/>
              <p:cNvSpPr/>
              <p:nvPr/>
            </p:nvSpPr>
            <p:spPr>
              <a:xfrm>
                <a:off x="8835388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3" name="Google Shape;8503;p29"/>
              <p:cNvSpPr/>
              <p:nvPr/>
            </p:nvSpPr>
            <p:spPr>
              <a:xfrm>
                <a:off x="118825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4" name="Google Shape;8504;p29"/>
              <p:cNvSpPr/>
              <p:nvPr/>
            </p:nvSpPr>
            <p:spPr>
              <a:xfrm>
                <a:off x="8212750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5" name="Google Shape;8505;p29"/>
              <p:cNvSpPr/>
              <p:nvPr/>
            </p:nvSpPr>
            <p:spPr>
              <a:xfrm>
                <a:off x="430100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6" name="Google Shape;8506;p29"/>
              <p:cNvSpPr/>
              <p:nvPr/>
            </p:nvSpPr>
            <p:spPr>
              <a:xfrm>
                <a:off x="1052713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7" name="Google Shape;8507;p29"/>
              <p:cNvSpPr/>
              <p:nvPr/>
            </p:nvSpPr>
            <p:spPr>
              <a:xfrm>
                <a:off x="1675327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8" name="Google Shape;8508;p29"/>
              <p:cNvSpPr/>
              <p:nvPr/>
            </p:nvSpPr>
            <p:spPr>
              <a:xfrm>
                <a:off x="2297940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9" name="Google Shape;8509;p29"/>
              <p:cNvSpPr/>
              <p:nvPr/>
            </p:nvSpPr>
            <p:spPr>
              <a:xfrm>
                <a:off x="2920554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0" name="Google Shape;8510;p29"/>
              <p:cNvSpPr/>
              <p:nvPr/>
            </p:nvSpPr>
            <p:spPr>
              <a:xfrm>
                <a:off x="3543167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1" name="Google Shape;8511;p29"/>
              <p:cNvSpPr/>
              <p:nvPr/>
            </p:nvSpPr>
            <p:spPr>
              <a:xfrm>
                <a:off x="4165781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2" name="Google Shape;8512;p29"/>
              <p:cNvSpPr/>
              <p:nvPr/>
            </p:nvSpPr>
            <p:spPr>
              <a:xfrm>
                <a:off x="4788394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3" name="Google Shape;8513;p29"/>
              <p:cNvSpPr/>
              <p:nvPr/>
            </p:nvSpPr>
            <p:spPr>
              <a:xfrm>
                <a:off x="5411008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4" name="Google Shape;8514;p29"/>
              <p:cNvSpPr/>
              <p:nvPr/>
            </p:nvSpPr>
            <p:spPr>
              <a:xfrm>
                <a:off x="6033621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5" name="Google Shape;8515;p29"/>
              <p:cNvSpPr/>
              <p:nvPr/>
            </p:nvSpPr>
            <p:spPr>
              <a:xfrm>
                <a:off x="6656235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6" name="Google Shape;8516;p29"/>
              <p:cNvSpPr/>
              <p:nvPr/>
            </p:nvSpPr>
            <p:spPr>
              <a:xfrm>
                <a:off x="7278848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7" name="Google Shape;8517;p29"/>
              <p:cNvSpPr/>
              <p:nvPr/>
            </p:nvSpPr>
            <p:spPr>
              <a:xfrm>
                <a:off x="7901462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8" name="Google Shape;8518;p29"/>
              <p:cNvSpPr/>
              <p:nvPr/>
            </p:nvSpPr>
            <p:spPr>
              <a:xfrm>
                <a:off x="8524075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9" name="Google Shape;8519;p29"/>
              <p:cNvSpPr/>
              <p:nvPr/>
            </p:nvSpPr>
            <p:spPr>
              <a:xfrm>
                <a:off x="741413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0" name="Google Shape;8520;p29"/>
              <p:cNvSpPr/>
              <p:nvPr/>
            </p:nvSpPr>
            <p:spPr>
              <a:xfrm>
                <a:off x="1364026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1" name="Google Shape;8521;p29"/>
              <p:cNvSpPr/>
              <p:nvPr/>
            </p:nvSpPr>
            <p:spPr>
              <a:xfrm>
                <a:off x="1986639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2" name="Google Shape;8522;p29"/>
              <p:cNvSpPr/>
              <p:nvPr/>
            </p:nvSpPr>
            <p:spPr>
              <a:xfrm>
                <a:off x="2609253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3" name="Google Shape;8523;p29"/>
              <p:cNvSpPr/>
              <p:nvPr/>
            </p:nvSpPr>
            <p:spPr>
              <a:xfrm>
                <a:off x="3231866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4" name="Google Shape;8524;p29"/>
              <p:cNvSpPr/>
              <p:nvPr/>
            </p:nvSpPr>
            <p:spPr>
              <a:xfrm>
                <a:off x="3854480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5" name="Google Shape;8525;p29"/>
              <p:cNvSpPr/>
              <p:nvPr/>
            </p:nvSpPr>
            <p:spPr>
              <a:xfrm>
                <a:off x="4477093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6" name="Google Shape;8526;p29"/>
              <p:cNvSpPr/>
              <p:nvPr/>
            </p:nvSpPr>
            <p:spPr>
              <a:xfrm>
                <a:off x="5099707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7" name="Google Shape;8527;p29"/>
              <p:cNvSpPr/>
              <p:nvPr/>
            </p:nvSpPr>
            <p:spPr>
              <a:xfrm>
                <a:off x="5722320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8" name="Google Shape;8528;p29"/>
              <p:cNvSpPr/>
              <p:nvPr/>
            </p:nvSpPr>
            <p:spPr>
              <a:xfrm>
                <a:off x="6344934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9" name="Google Shape;8529;p29"/>
              <p:cNvSpPr/>
              <p:nvPr/>
            </p:nvSpPr>
            <p:spPr>
              <a:xfrm>
                <a:off x="6967547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0" name="Google Shape;8530;p29"/>
              <p:cNvSpPr/>
              <p:nvPr/>
            </p:nvSpPr>
            <p:spPr>
              <a:xfrm>
                <a:off x="7590161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1" name="Google Shape;8531;p29"/>
              <p:cNvSpPr/>
              <p:nvPr/>
            </p:nvSpPr>
            <p:spPr>
              <a:xfrm>
                <a:off x="8212774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2" name="Google Shape;8532;p29"/>
              <p:cNvSpPr/>
              <p:nvPr/>
            </p:nvSpPr>
            <p:spPr>
              <a:xfrm>
                <a:off x="8835388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3" name="Google Shape;8533;p29"/>
              <p:cNvSpPr/>
              <p:nvPr/>
            </p:nvSpPr>
            <p:spPr>
              <a:xfrm>
                <a:off x="118825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4" name="Google Shape;8534;p29"/>
              <p:cNvSpPr/>
              <p:nvPr/>
            </p:nvSpPr>
            <p:spPr>
              <a:xfrm>
                <a:off x="8212750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5" name="Google Shape;8535;p29"/>
              <p:cNvSpPr/>
              <p:nvPr/>
            </p:nvSpPr>
            <p:spPr>
              <a:xfrm>
                <a:off x="430100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6" name="Google Shape;8536;p29"/>
              <p:cNvSpPr/>
              <p:nvPr/>
            </p:nvSpPr>
            <p:spPr>
              <a:xfrm>
                <a:off x="1052713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7" name="Google Shape;8537;p29"/>
              <p:cNvSpPr/>
              <p:nvPr/>
            </p:nvSpPr>
            <p:spPr>
              <a:xfrm>
                <a:off x="1675327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8" name="Google Shape;8538;p29"/>
              <p:cNvSpPr/>
              <p:nvPr/>
            </p:nvSpPr>
            <p:spPr>
              <a:xfrm>
                <a:off x="2297940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9" name="Google Shape;8539;p29"/>
              <p:cNvSpPr/>
              <p:nvPr/>
            </p:nvSpPr>
            <p:spPr>
              <a:xfrm>
                <a:off x="2920554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0" name="Google Shape;8540;p29"/>
              <p:cNvSpPr/>
              <p:nvPr/>
            </p:nvSpPr>
            <p:spPr>
              <a:xfrm>
                <a:off x="3543167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1" name="Google Shape;8541;p29"/>
              <p:cNvSpPr/>
              <p:nvPr/>
            </p:nvSpPr>
            <p:spPr>
              <a:xfrm>
                <a:off x="4165781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2" name="Google Shape;8542;p29"/>
              <p:cNvSpPr/>
              <p:nvPr/>
            </p:nvSpPr>
            <p:spPr>
              <a:xfrm>
                <a:off x="4788394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3" name="Google Shape;8543;p29"/>
              <p:cNvSpPr/>
              <p:nvPr/>
            </p:nvSpPr>
            <p:spPr>
              <a:xfrm>
                <a:off x="5411008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4" name="Google Shape;8544;p29"/>
              <p:cNvSpPr/>
              <p:nvPr/>
            </p:nvSpPr>
            <p:spPr>
              <a:xfrm>
                <a:off x="6033621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5" name="Google Shape;8545;p29"/>
              <p:cNvSpPr/>
              <p:nvPr/>
            </p:nvSpPr>
            <p:spPr>
              <a:xfrm>
                <a:off x="6656235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6" name="Google Shape;8546;p29"/>
              <p:cNvSpPr/>
              <p:nvPr/>
            </p:nvSpPr>
            <p:spPr>
              <a:xfrm>
                <a:off x="7278848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7" name="Google Shape;8547;p29"/>
              <p:cNvSpPr/>
              <p:nvPr/>
            </p:nvSpPr>
            <p:spPr>
              <a:xfrm>
                <a:off x="7901462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8" name="Google Shape;8548;p29"/>
              <p:cNvSpPr/>
              <p:nvPr/>
            </p:nvSpPr>
            <p:spPr>
              <a:xfrm>
                <a:off x="8524075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9" name="Google Shape;8549;p29"/>
              <p:cNvSpPr/>
              <p:nvPr/>
            </p:nvSpPr>
            <p:spPr>
              <a:xfrm>
                <a:off x="741413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0" name="Google Shape;8550;p29"/>
              <p:cNvSpPr/>
              <p:nvPr/>
            </p:nvSpPr>
            <p:spPr>
              <a:xfrm>
                <a:off x="1364026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1" name="Google Shape;8551;p29"/>
              <p:cNvSpPr/>
              <p:nvPr/>
            </p:nvSpPr>
            <p:spPr>
              <a:xfrm>
                <a:off x="1986639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2" name="Google Shape;8552;p29"/>
              <p:cNvSpPr/>
              <p:nvPr/>
            </p:nvSpPr>
            <p:spPr>
              <a:xfrm>
                <a:off x="2609253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3" name="Google Shape;8553;p29"/>
              <p:cNvSpPr/>
              <p:nvPr/>
            </p:nvSpPr>
            <p:spPr>
              <a:xfrm>
                <a:off x="3231866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4" name="Google Shape;8554;p29"/>
              <p:cNvSpPr/>
              <p:nvPr/>
            </p:nvSpPr>
            <p:spPr>
              <a:xfrm>
                <a:off x="3854480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5" name="Google Shape;8555;p29"/>
              <p:cNvSpPr/>
              <p:nvPr/>
            </p:nvSpPr>
            <p:spPr>
              <a:xfrm>
                <a:off x="4477093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6" name="Google Shape;8556;p29"/>
              <p:cNvSpPr/>
              <p:nvPr/>
            </p:nvSpPr>
            <p:spPr>
              <a:xfrm>
                <a:off x="5099707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7" name="Google Shape;8557;p29"/>
              <p:cNvSpPr/>
              <p:nvPr/>
            </p:nvSpPr>
            <p:spPr>
              <a:xfrm>
                <a:off x="5722320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8" name="Google Shape;8558;p29"/>
              <p:cNvSpPr/>
              <p:nvPr/>
            </p:nvSpPr>
            <p:spPr>
              <a:xfrm>
                <a:off x="6344934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9" name="Google Shape;8559;p29"/>
              <p:cNvSpPr/>
              <p:nvPr/>
            </p:nvSpPr>
            <p:spPr>
              <a:xfrm>
                <a:off x="6967547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0" name="Google Shape;8560;p29"/>
              <p:cNvSpPr/>
              <p:nvPr/>
            </p:nvSpPr>
            <p:spPr>
              <a:xfrm>
                <a:off x="7590161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1" name="Google Shape;8561;p29"/>
              <p:cNvSpPr/>
              <p:nvPr/>
            </p:nvSpPr>
            <p:spPr>
              <a:xfrm>
                <a:off x="8212774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2" name="Google Shape;8562;p29"/>
              <p:cNvSpPr/>
              <p:nvPr/>
            </p:nvSpPr>
            <p:spPr>
              <a:xfrm>
                <a:off x="8835388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3" name="Google Shape;8563;p29"/>
              <p:cNvSpPr/>
              <p:nvPr/>
            </p:nvSpPr>
            <p:spPr>
              <a:xfrm>
                <a:off x="118825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4" name="Google Shape;8564;p29"/>
              <p:cNvSpPr/>
              <p:nvPr/>
            </p:nvSpPr>
            <p:spPr>
              <a:xfrm>
                <a:off x="8212750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5" name="Google Shape;8565;p29"/>
              <p:cNvSpPr/>
              <p:nvPr/>
            </p:nvSpPr>
            <p:spPr>
              <a:xfrm>
                <a:off x="430100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6" name="Google Shape;8566;p29"/>
              <p:cNvSpPr/>
              <p:nvPr/>
            </p:nvSpPr>
            <p:spPr>
              <a:xfrm>
                <a:off x="1052713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7" name="Google Shape;8567;p29"/>
              <p:cNvSpPr/>
              <p:nvPr/>
            </p:nvSpPr>
            <p:spPr>
              <a:xfrm>
                <a:off x="1675327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8" name="Google Shape;8568;p29"/>
              <p:cNvSpPr/>
              <p:nvPr/>
            </p:nvSpPr>
            <p:spPr>
              <a:xfrm>
                <a:off x="2297940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9" name="Google Shape;8569;p29"/>
              <p:cNvSpPr/>
              <p:nvPr/>
            </p:nvSpPr>
            <p:spPr>
              <a:xfrm>
                <a:off x="2920554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0" name="Google Shape;8570;p29"/>
              <p:cNvSpPr/>
              <p:nvPr/>
            </p:nvSpPr>
            <p:spPr>
              <a:xfrm>
                <a:off x="3543167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1" name="Google Shape;8571;p29"/>
              <p:cNvSpPr/>
              <p:nvPr/>
            </p:nvSpPr>
            <p:spPr>
              <a:xfrm>
                <a:off x="4165781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2" name="Google Shape;8572;p29"/>
              <p:cNvSpPr/>
              <p:nvPr/>
            </p:nvSpPr>
            <p:spPr>
              <a:xfrm>
                <a:off x="4788394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3" name="Google Shape;8573;p29"/>
              <p:cNvSpPr/>
              <p:nvPr/>
            </p:nvSpPr>
            <p:spPr>
              <a:xfrm>
                <a:off x="5411008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4" name="Google Shape;8574;p29"/>
              <p:cNvSpPr/>
              <p:nvPr/>
            </p:nvSpPr>
            <p:spPr>
              <a:xfrm>
                <a:off x="6033621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5" name="Google Shape;8575;p29"/>
              <p:cNvSpPr/>
              <p:nvPr/>
            </p:nvSpPr>
            <p:spPr>
              <a:xfrm>
                <a:off x="6656235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6" name="Google Shape;8576;p29"/>
              <p:cNvSpPr/>
              <p:nvPr/>
            </p:nvSpPr>
            <p:spPr>
              <a:xfrm>
                <a:off x="7278848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7" name="Google Shape;8577;p29"/>
              <p:cNvSpPr/>
              <p:nvPr/>
            </p:nvSpPr>
            <p:spPr>
              <a:xfrm>
                <a:off x="7901462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8" name="Google Shape;8578;p29"/>
              <p:cNvSpPr/>
              <p:nvPr/>
            </p:nvSpPr>
            <p:spPr>
              <a:xfrm>
                <a:off x="8524075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9" name="Google Shape;8579;p29"/>
              <p:cNvSpPr/>
              <p:nvPr/>
            </p:nvSpPr>
            <p:spPr>
              <a:xfrm>
                <a:off x="741413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0" name="Google Shape;8580;p29"/>
              <p:cNvSpPr/>
              <p:nvPr/>
            </p:nvSpPr>
            <p:spPr>
              <a:xfrm>
                <a:off x="1364026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1" name="Google Shape;8581;p29"/>
              <p:cNvSpPr/>
              <p:nvPr/>
            </p:nvSpPr>
            <p:spPr>
              <a:xfrm>
                <a:off x="1986639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2" name="Google Shape;8582;p29"/>
              <p:cNvSpPr/>
              <p:nvPr/>
            </p:nvSpPr>
            <p:spPr>
              <a:xfrm>
                <a:off x="2609253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3" name="Google Shape;8583;p29"/>
              <p:cNvSpPr/>
              <p:nvPr/>
            </p:nvSpPr>
            <p:spPr>
              <a:xfrm>
                <a:off x="3231866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4" name="Google Shape;8584;p29"/>
              <p:cNvSpPr/>
              <p:nvPr/>
            </p:nvSpPr>
            <p:spPr>
              <a:xfrm>
                <a:off x="3854480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5" name="Google Shape;8585;p29"/>
              <p:cNvSpPr/>
              <p:nvPr/>
            </p:nvSpPr>
            <p:spPr>
              <a:xfrm>
                <a:off x="4477093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6" name="Google Shape;8586;p29"/>
              <p:cNvSpPr/>
              <p:nvPr/>
            </p:nvSpPr>
            <p:spPr>
              <a:xfrm>
                <a:off x="5099707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7" name="Google Shape;8587;p29"/>
              <p:cNvSpPr/>
              <p:nvPr/>
            </p:nvSpPr>
            <p:spPr>
              <a:xfrm>
                <a:off x="5722320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8" name="Google Shape;8588;p29"/>
              <p:cNvSpPr/>
              <p:nvPr/>
            </p:nvSpPr>
            <p:spPr>
              <a:xfrm>
                <a:off x="6344934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9" name="Google Shape;8589;p29"/>
              <p:cNvSpPr/>
              <p:nvPr/>
            </p:nvSpPr>
            <p:spPr>
              <a:xfrm>
                <a:off x="6967547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0" name="Google Shape;8590;p29"/>
              <p:cNvSpPr/>
              <p:nvPr/>
            </p:nvSpPr>
            <p:spPr>
              <a:xfrm>
                <a:off x="7590161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1" name="Google Shape;8591;p29"/>
              <p:cNvSpPr/>
              <p:nvPr/>
            </p:nvSpPr>
            <p:spPr>
              <a:xfrm>
                <a:off x="8212774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2" name="Google Shape;8592;p29"/>
              <p:cNvSpPr/>
              <p:nvPr/>
            </p:nvSpPr>
            <p:spPr>
              <a:xfrm>
                <a:off x="8835388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3" name="Google Shape;8593;p29"/>
              <p:cNvSpPr/>
              <p:nvPr/>
            </p:nvSpPr>
            <p:spPr>
              <a:xfrm>
                <a:off x="118825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4" name="Google Shape;8594;p29"/>
              <p:cNvSpPr/>
              <p:nvPr/>
            </p:nvSpPr>
            <p:spPr>
              <a:xfrm>
                <a:off x="8212750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5" name="Google Shape;8595;p29"/>
              <p:cNvSpPr/>
              <p:nvPr/>
            </p:nvSpPr>
            <p:spPr>
              <a:xfrm>
                <a:off x="430100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6" name="Google Shape;8596;p29"/>
              <p:cNvSpPr/>
              <p:nvPr/>
            </p:nvSpPr>
            <p:spPr>
              <a:xfrm>
                <a:off x="1052713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7" name="Google Shape;8597;p29"/>
              <p:cNvSpPr/>
              <p:nvPr/>
            </p:nvSpPr>
            <p:spPr>
              <a:xfrm>
                <a:off x="1675327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8" name="Google Shape;8598;p29"/>
              <p:cNvSpPr/>
              <p:nvPr/>
            </p:nvSpPr>
            <p:spPr>
              <a:xfrm>
                <a:off x="2297940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9" name="Google Shape;8599;p29"/>
              <p:cNvSpPr/>
              <p:nvPr/>
            </p:nvSpPr>
            <p:spPr>
              <a:xfrm>
                <a:off x="2920554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0" name="Google Shape;8600;p29"/>
              <p:cNvSpPr/>
              <p:nvPr/>
            </p:nvSpPr>
            <p:spPr>
              <a:xfrm>
                <a:off x="3543167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1" name="Google Shape;8601;p29"/>
              <p:cNvSpPr/>
              <p:nvPr/>
            </p:nvSpPr>
            <p:spPr>
              <a:xfrm>
                <a:off x="4165781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2" name="Google Shape;8602;p29"/>
              <p:cNvSpPr/>
              <p:nvPr/>
            </p:nvSpPr>
            <p:spPr>
              <a:xfrm>
                <a:off x="4788394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3" name="Google Shape;8603;p29"/>
              <p:cNvSpPr/>
              <p:nvPr/>
            </p:nvSpPr>
            <p:spPr>
              <a:xfrm>
                <a:off x="5411008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4" name="Google Shape;8604;p29"/>
              <p:cNvSpPr/>
              <p:nvPr/>
            </p:nvSpPr>
            <p:spPr>
              <a:xfrm>
                <a:off x="6033621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5" name="Google Shape;8605;p29"/>
              <p:cNvSpPr/>
              <p:nvPr/>
            </p:nvSpPr>
            <p:spPr>
              <a:xfrm>
                <a:off x="6656235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6" name="Google Shape;8606;p29"/>
              <p:cNvSpPr/>
              <p:nvPr/>
            </p:nvSpPr>
            <p:spPr>
              <a:xfrm>
                <a:off x="7278848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7" name="Google Shape;8607;p29"/>
              <p:cNvSpPr/>
              <p:nvPr/>
            </p:nvSpPr>
            <p:spPr>
              <a:xfrm>
                <a:off x="7901462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8" name="Google Shape;8608;p29"/>
              <p:cNvSpPr/>
              <p:nvPr/>
            </p:nvSpPr>
            <p:spPr>
              <a:xfrm>
                <a:off x="8524075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9" name="Google Shape;8609;p29"/>
              <p:cNvSpPr/>
              <p:nvPr/>
            </p:nvSpPr>
            <p:spPr>
              <a:xfrm>
                <a:off x="741413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0" name="Google Shape;8610;p29"/>
              <p:cNvSpPr/>
              <p:nvPr/>
            </p:nvSpPr>
            <p:spPr>
              <a:xfrm>
                <a:off x="1364026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1" name="Google Shape;8611;p29"/>
              <p:cNvSpPr/>
              <p:nvPr/>
            </p:nvSpPr>
            <p:spPr>
              <a:xfrm>
                <a:off x="1986639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2" name="Google Shape;8612;p29"/>
              <p:cNvSpPr/>
              <p:nvPr/>
            </p:nvSpPr>
            <p:spPr>
              <a:xfrm>
                <a:off x="2609253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3" name="Google Shape;8613;p29"/>
              <p:cNvSpPr/>
              <p:nvPr/>
            </p:nvSpPr>
            <p:spPr>
              <a:xfrm>
                <a:off x="3231866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4" name="Google Shape;8614;p29"/>
              <p:cNvSpPr/>
              <p:nvPr/>
            </p:nvSpPr>
            <p:spPr>
              <a:xfrm>
                <a:off x="3854480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5" name="Google Shape;8615;p29"/>
              <p:cNvSpPr/>
              <p:nvPr/>
            </p:nvSpPr>
            <p:spPr>
              <a:xfrm>
                <a:off x="4477093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6" name="Google Shape;8616;p29"/>
              <p:cNvSpPr/>
              <p:nvPr/>
            </p:nvSpPr>
            <p:spPr>
              <a:xfrm>
                <a:off x="5099707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7" name="Google Shape;8617;p29"/>
              <p:cNvSpPr/>
              <p:nvPr/>
            </p:nvSpPr>
            <p:spPr>
              <a:xfrm>
                <a:off x="5722320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8" name="Google Shape;8618;p29"/>
              <p:cNvSpPr/>
              <p:nvPr/>
            </p:nvSpPr>
            <p:spPr>
              <a:xfrm>
                <a:off x="6344934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9" name="Google Shape;8619;p29"/>
              <p:cNvSpPr/>
              <p:nvPr/>
            </p:nvSpPr>
            <p:spPr>
              <a:xfrm>
                <a:off x="6967547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0" name="Google Shape;8620;p29"/>
              <p:cNvSpPr/>
              <p:nvPr/>
            </p:nvSpPr>
            <p:spPr>
              <a:xfrm>
                <a:off x="7590161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1" name="Google Shape;8621;p29"/>
              <p:cNvSpPr/>
              <p:nvPr/>
            </p:nvSpPr>
            <p:spPr>
              <a:xfrm>
                <a:off x="8212774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2" name="Google Shape;8622;p29"/>
              <p:cNvSpPr/>
              <p:nvPr/>
            </p:nvSpPr>
            <p:spPr>
              <a:xfrm>
                <a:off x="8835388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3" name="Google Shape;8623;p29"/>
              <p:cNvSpPr/>
              <p:nvPr/>
            </p:nvSpPr>
            <p:spPr>
              <a:xfrm>
                <a:off x="118825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4" name="Google Shape;8624;p29"/>
              <p:cNvSpPr/>
              <p:nvPr/>
            </p:nvSpPr>
            <p:spPr>
              <a:xfrm>
                <a:off x="8212750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5" name="Google Shape;8625;p29"/>
              <p:cNvSpPr/>
              <p:nvPr/>
            </p:nvSpPr>
            <p:spPr>
              <a:xfrm>
                <a:off x="430100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6" name="Google Shape;8626;p29"/>
              <p:cNvSpPr/>
              <p:nvPr/>
            </p:nvSpPr>
            <p:spPr>
              <a:xfrm>
                <a:off x="1052713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7" name="Google Shape;8627;p29"/>
              <p:cNvSpPr/>
              <p:nvPr/>
            </p:nvSpPr>
            <p:spPr>
              <a:xfrm>
                <a:off x="1675327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8" name="Google Shape;8628;p29"/>
              <p:cNvSpPr/>
              <p:nvPr/>
            </p:nvSpPr>
            <p:spPr>
              <a:xfrm>
                <a:off x="2297940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9" name="Google Shape;8629;p29"/>
              <p:cNvSpPr/>
              <p:nvPr/>
            </p:nvSpPr>
            <p:spPr>
              <a:xfrm>
                <a:off x="2920554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0" name="Google Shape;8630;p29"/>
              <p:cNvSpPr/>
              <p:nvPr/>
            </p:nvSpPr>
            <p:spPr>
              <a:xfrm>
                <a:off x="3543167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1" name="Google Shape;8631;p29"/>
              <p:cNvSpPr/>
              <p:nvPr/>
            </p:nvSpPr>
            <p:spPr>
              <a:xfrm>
                <a:off x="4165781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2" name="Google Shape;8632;p29"/>
              <p:cNvSpPr/>
              <p:nvPr/>
            </p:nvSpPr>
            <p:spPr>
              <a:xfrm>
                <a:off x="4788394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3" name="Google Shape;8633;p29"/>
              <p:cNvSpPr/>
              <p:nvPr/>
            </p:nvSpPr>
            <p:spPr>
              <a:xfrm>
                <a:off x="5411008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4" name="Google Shape;8634;p29"/>
              <p:cNvSpPr/>
              <p:nvPr/>
            </p:nvSpPr>
            <p:spPr>
              <a:xfrm>
                <a:off x="6033621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5" name="Google Shape;8635;p29"/>
              <p:cNvSpPr/>
              <p:nvPr/>
            </p:nvSpPr>
            <p:spPr>
              <a:xfrm>
                <a:off x="6656235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6" name="Google Shape;8636;p29"/>
              <p:cNvSpPr/>
              <p:nvPr/>
            </p:nvSpPr>
            <p:spPr>
              <a:xfrm>
                <a:off x="7278848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7" name="Google Shape;8637;p29"/>
              <p:cNvSpPr/>
              <p:nvPr/>
            </p:nvSpPr>
            <p:spPr>
              <a:xfrm>
                <a:off x="7901462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8" name="Google Shape;8638;p29"/>
              <p:cNvSpPr/>
              <p:nvPr/>
            </p:nvSpPr>
            <p:spPr>
              <a:xfrm>
                <a:off x="8524075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9" name="Google Shape;8639;p29"/>
              <p:cNvSpPr/>
              <p:nvPr/>
            </p:nvSpPr>
            <p:spPr>
              <a:xfrm>
                <a:off x="741413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0" name="Google Shape;8640;p29"/>
              <p:cNvSpPr/>
              <p:nvPr/>
            </p:nvSpPr>
            <p:spPr>
              <a:xfrm>
                <a:off x="1364026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1" name="Google Shape;8641;p29"/>
              <p:cNvSpPr/>
              <p:nvPr/>
            </p:nvSpPr>
            <p:spPr>
              <a:xfrm>
                <a:off x="1986639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2" name="Google Shape;8642;p29"/>
              <p:cNvSpPr/>
              <p:nvPr/>
            </p:nvSpPr>
            <p:spPr>
              <a:xfrm>
                <a:off x="2609253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3" name="Google Shape;8643;p29"/>
              <p:cNvSpPr/>
              <p:nvPr/>
            </p:nvSpPr>
            <p:spPr>
              <a:xfrm>
                <a:off x="3231866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4" name="Google Shape;8644;p29"/>
              <p:cNvSpPr/>
              <p:nvPr/>
            </p:nvSpPr>
            <p:spPr>
              <a:xfrm>
                <a:off x="3854480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5" name="Google Shape;8645;p29"/>
              <p:cNvSpPr/>
              <p:nvPr/>
            </p:nvSpPr>
            <p:spPr>
              <a:xfrm>
                <a:off x="4477093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6" name="Google Shape;8646;p29"/>
              <p:cNvSpPr/>
              <p:nvPr/>
            </p:nvSpPr>
            <p:spPr>
              <a:xfrm>
                <a:off x="5099707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7" name="Google Shape;8647;p29"/>
              <p:cNvSpPr/>
              <p:nvPr/>
            </p:nvSpPr>
            <p:spPr>
              <a:xfrm>
                <a:off x="5722320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8" name="Google Shape;8648;p29"/>
              <p:cNvSpPr/>
              <p:nvPr/>
            </p:nvSpPr>
            <p:spPr>
              <a:xfrm>
                <a:off x="6344934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9" name="Google Shape;8649;p29"/>
              <p:cNvSpPr/>
              <p:nvPr/>
            </p:nvSpPr>
            <p:spPr>
              <a:xfrm>
                <a:off x="6967547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0" name="Google Shape;8650;p29"/>
              <p:cNvSpPr/>
              <p:nvPr/>
            </p:nvSpPr>
            <p:spPr>
              <a:xfrm>
                <a:off x="7590161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1" name="Google Shape;8651;p29"/>
              <p:cNvSpPr/>
              <p:nvPr/>
            </p:nvSpPr>
            <p:spPr>
              <a:xfrm>
                <a:off x="8212774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2" name="Google Shape;8652;p29"/>
              <p:cNvSpPr/>
              <p:nvPr/>
            </p:nvSpPr>
            <p:spPr>
              <a:xfrm>
                <a:off x="8835388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3" name="Google Shape;8653;p29"/>
              <p:cNvSpPr/>
              <p:nvPr/>
            </p:nvSpPr>
            <p:spPr>
              <a:xfrm>
                <a:off x="118825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4" name="Google Shape;8654;p29"/>
              <p:cNvSpPr/>
              <p:nvPr/>
            </p:nvSpPr>
            <p:spPr>
              <a:xfrm>
                <a:off x="8212750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5" name="Google Shape;8655;p29"/>
              <p:cNvSpPr/>
              <p:nvPr/>
            </p:nvSpPr>
            <p:spPr>
              <a:xfrm>
                <a:off x="430100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6" name="Google Shape;8656;p29"/>
              <p:cNvSpPr/>
              <p:nvPr/>
            </p:nvSpPr>
            <p:spPr>
              <a:xfrm>
                <a:off x="1052713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7" name="Google Shape;8657;p29"/>
              <p:cNvSpPr/>
              <p:nvPr/>
            </p:nvSpPr>
            <p:spPr>
              <a:xfrm>
                <a:off x="1675327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8" name="Google Shape;8658;p29"/>
              <p:cNvSpPr/>
              <p:nvPr/>
            </p:nvSpPr>
            <p:spPr>
              <a:xfrm>
                <a:off x="2297940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9" name="Google Shape;8659;p29"/>
              <p:cNvSpPr/>
              <p:nvPr/>
            </p:nvSpPr>
            <p:spPr>
              <a:xfrm>
                <a:off x="2920554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0" name="Google Shape;8660;p29"/>
              <p:cNvSpPr/>
              <p:nvPr/>
            </p:nvSpPr>
            <p:spPr>
              <a:xfrm>
                <a:off x="3543167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1" name="Google Shape;8661;p29"/>
              <p:cNvSpPr/>
              <p:nvPr/>
            </p:nvSpPr>
            <p:spPr>
              <a:xfrm>
                <a:off x="4165781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2" name="Google Shape;8662;p29"/>
              <p:cNvSpPr/>
              <p:nvPr/>
            </p:nvSpPr>
            <p:spPr>
              <a:xfrm>
                <a:off x="4788394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3" name="Google Shape;8663;p29"/>
              <p:cNvSpPr/>
              <p:nvPr/>
            </p:nvSpPr>
            <p:spPr>
              <a:xfrm>
                <a:off x="5411008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4" name="Google Shape;8664;p29"/>
              <p:cNvSpPr/>
              <p:nvPr/>
            </p:nvSpPr>
            <p:spPr>
              <a:xfrm>
                <a:off x="6033621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5" name="Google Shape;8665;p29"/>
              <p:cNvSpPr/>
              <p:nvPr/>
            </p:nvSpPr>
            <p:spPr>
              <a:xfrm>
                <a:off x="6656235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6" name="Google Shape;8666;p29"/>
              <p:cNvSpPr/>
              <p:nvPr/>
            </p:nvSpPr>
            <p:spPr>
              <a:xfrm>
                <a:off x="7278848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7" name="Google Shape;8667;p29"/>
              <p:cNvSpPr/>
              <p:nvPr/>
            </p:nvSpPr>
            <p:spPr>
              <a:xfrm>
                <a:off x="7901462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8" name="Google Shape;8668;p29"/>
              <p:cNvSpPr/>
              <p:nvPr/>
            </p:nvSpPr>
            <p:spPr>
              <a:xfrm>
                <a:off x="8524075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9" name="Google Shape;8669;p29"/>
              <p:cNvSpPr/>
              <p:nvPr/>
            </p:nvSpPr>
            <p:spPr>
              <a:xfrm>
                <a:off x="741413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0" name="Google Shape;8670;p29"/>
              <p:cNvSpPr/>
              <p:nvPr/>
            </p:nvSpPr>
            <p:spPr>
              <a:xfrm>
                <a:off x="1364026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1" name="Google Shape;8671;p29"/>
              <p:cNvSpPr/>
              <p:nvPr/>
            </p:nvSpPr>
            <p:spPr>
              <a:xfrm>
                <a:off x="1986639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2" name="Google Shape;8672;p29"/>
              <p:cNvSpPr/>
              <p:nvPr/>
            </p:nvSpPr>
            <p:spPr>
              <a:xfrm>
                <a:off x="2609253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3" name="Google Shape;8673;p29"/>
              <p:cNvSpPr/>
              <p:nvPr/>
            </p:nvSpPr>
            <p:spPr>
              <a:xfrm>
                <a:off x="3231866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4" name="Google Shape;8674;p29"/>
              <p:cNvSpPr/>
              <p:nvPr/>
            </p:nvSpPr>
            <p:spPr>
              <a:xfrm>
                <a:off x="3854480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5" name="Google Shape;8675;p29"/>
              <p:cNvSpPr/>
              <p:nvPr/>
            </p:nvSpPr>
            <p:spPr>
              <a:xfrm>
                <a:off x="4477093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6" name="Google Shape;8676;p29"/>
              <p:cNvSpPr/>
              <p:nvPr/>
            </p:nvSpPr>
            <p:spPr>
              <a:xfrm>
                <a:off x="5099707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7" name="Google Shape;8677;p29"/>
              <p:cNvSpPr/>
              <p:nvPr/>
            </p:nvSpPr>
            <p:spPr>
              <a:xfrm>
                <a:off x="5722320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8" name="Google Shape;8678;p29"/>
              <p:cNvSpPr/>
              <p:nvPr/>
            </p:nvSpPr>
            <p:spPr>
              <a:xfrm>
                <a:off x="6344934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9" name="Google Shape;8679;p29"/>
              <p:cNvSpPr/>
              <p:nvPr/>
            </p:nvSpPr>
            <p:spPr>
              <a:xfrm>
                <a:off x="6967547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0" name="Google Shape;8680;p29"/>
              <p:cNvSpPr/>
              <p:nvPr/>
            </p:nvSpPr>
            <p:spPr>
              <a:xfrm>
                <a:off x="7590161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1" name="Google Shape;8681;p29"/>
              <p:cNvSpPr/>
              <p:nvPr/>
            </p:nvSpPr>
            <p:spPr>
              <a:xfrm>
                <a:off x="8212774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2" name="Google Shape;8682;p29"/>
              <p:cNvSpPr/>
              <p:nvPr/>
            </p:nvSpPr>
            <p:spPr>
              <a:xfrm>
                <a:off x="8835388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3" name="Google Shape;8683;p29"/>
              <p:cNvSpPr/>
              <p:nvPr/>
            </p:nvSpPr>
            <p:spPr>
              <a:xfrm>
                <a:off x="118825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4" name="Google Shape;8684;p29"/>
              <p:cNvSpPr/>
              <p:nvPr/>
            </p:nvSpPr>
            <p:spPr>
              <a:xfrm>
                <a:off x="8212750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5" name="Google Shape;8685;p29"/>
              <p:cNvSpPr/>
              <p:nvPr/>
            </p:nvSpPr>
            <p:spPr>
              <a:xfrm>
                <a:off x="430100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6" name="Google Shape;8686;p29"/>
              <p:cNvSpPr/>
              <p:nvPr/>
            </p:nvSpPr>
            <p:spPr>
              <a:xfrm>
                <a:off x="1052713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7" name="Google Shape;8687;p29"/>
              <p:cNvSpPr/>
              <p:nvPr/>
            </p:nvSpPr>
            <p:spPr>
              <a:xfrm>
                <a:off x="1675327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8" name="Google Shape;8688;p29"/>
              <p:cNvSpPr/>
              <p:nvPr/>
            </p:nvSpPr>
            <p:spPr>
              <a:xfrm>
                <a:off x="2297940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9" name="Google Shape;8689;p29"/>
              <p:cNvSpPr/>
              <p:nvPr/>
            </p:nvSpPr>
            <p:spPr>
              <a:xfrm>
                <a:off x="2920554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0" name="Google Shape;8690;p29"/>
              <p:cNvSpPr/>
              <p:nvPr/>
            </p:nvSpPr>
            <p:spPr>
              <a:xfrm>
                <a:off x="3543167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1" name="Google Shape;8691;p29"/>
              <p:cNvSpPr/>
              <p:nvPr/>
            </p:nvSpPr>
            <p:spPr>
              <a:xfrm>
                <a:off x="4165781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2" name="Google Shape;8692;p29"/>
              <p:cNvSpPr/>
              <p:nvPr/>
            </p:nvSpPr>
            <p:spPr>
              <a:xfrm>
                <a:off x="4788394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3" name="Google Shape;8693;p29"/>
              <p:cNvSpPr/>
              <p:nvPr/>
            </p:nvSpPr>
            <p:spPr>
              <a:xfrm>
                <a:off x="5411008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4" name="Google Shape;8694;p29"/>
              <p:cNvSpPr/>
              <p:nvPr/>
            </p:nvSpPr>
            <p:spPr>
              <a:xfrm>
                <a:off x="6033621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5" name="Google Shape;8695;p29"/>
              <p:cNvSpPr/>
              <p:nvPr/>
            </p:nvSpPr>
            <p:spPr>
              <a:xfrm>
                <a:off x="6656235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6" name="Google Shape;8696;p29"/>
              <p:cNvSpPr/>
              <p:nvPr/>
            </p:nvSpPr>
            <p:spPr>
              <a:xfrm>
                <a:off x="7278848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7" name="Google Shape;8697;p29"/>
              <p:cNvSpPr/>
              <p:nvPr/>
            </p:nvSpPr>
            <p:spPr>
              <a:xfrm>
                <a:off x="7901462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8" name="Google Shape;8698;p29"/>
              <p:cNvSpPr/>
              <p:nvPr/>
            </p:nvSpPr>
            <p:spPr>
              <a:xfrm>
                <a:off x="8524075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9" name="Google Shape;8699;p29"/>
              <p:cNvSpPr/>
              <p:nvPr/>
            </p:nvSpPr>
            <p:spPr>
              <a:xfrm>
                <a:off x="741413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0" name="Google Shape;8700;p29"/>
              <p:cNvSpPr/>
              <p:nvPr/>
            </p:nvSpPr>
            <p:spPr>
              <a:xfrm>
                <a:off x="1364026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1" name="Google Shape;8701;p29"/>
              <p:cNvSpPr/>
              <p:nvPr/>
            </p:nvSpPr>
            <p:spPr>
              <a:xfrm>
                <a:off x="1986639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2" name="Google Shape;8702;p29"/>
              <p:cNvSpPr/>
              <p:nvPr/>
            </p:nvSpPr>
            <p:spPr>
              <a:xfrm>
                <a:off x="2609253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3" name="Google Shape;8703;p29"/>
              <p:cNvSpPr/>
              <p:nvPr/>
            </p:nvSpPr>
            <p:spPr>
              <a:xfrm>
                <a:off x="3231866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4" name="Google Shape;8704;p29"/>
              <p:cNvSpPr/>
              <p:nvPr/>
            </p:nvSpPr>
            <p:spPr>
              <a:xfrm>
                <a:off x="3854480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5" name="Google Shape;8705;p29"/>
              <p:cNvSpPr/>
              <p:nvPr/>
            </p:nvSpPr>
            <p:spPr>
              <a:xfrm>
                <a:off x="4477093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6" name="Google Shape;8706;p29"/>
              <p:cNvSpPr/>
              <p:nvPr/>
            </p:nvSpPr>
            <p:spPr>
              <a:xfrm>
                <a:off x="5099707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7" name="Google Shape;8707;p29"/>
              <p:cNvSpPr/>
              <p:nvPr/>
            </p:nvSpPr>
            <p:spPr>
              <a:xfrm>
                <a:off x="5722320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8" name="Google Shape;8708;p29"/>
              <p:cNvSpPr/>
              <p:nvPr/>
            </p:nvSpPr>
            <p:spPr>
              <a:xfrm>
                <a:off x="6344934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9" name="Google Shape;8709;p29"/>
              <p:cNvSpPr/>
              <p:nvPr/>
            </p:nvSpPr>
            <p:spPr>
              <a:xfrm>
                <a:off x="6967547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0" name="Google Shape;8710;p29"/>
              <p:cNvSpPr/>
              <p:nvPr/>
            </p:nvSpPr>
            <p:spPr>
              <a:xfrm>
                <a:off x="7590161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1" name="Google Shape;8711;p29"/>
              <p:cNvSpPr/>
              <p:nvPr/>
            </p:nvSpPr>
            <p:spPr>
              <a:xfrm>
                <a:off x="8212774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2" name="Google Shape;8712;p29"/>
              <p:cNvSpPr/>
              <p:nvPr/>
            </p:nvSpPr>
            <p:spPr>
              <a:xfrm>
                <a:off x="8835388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3" name="Google Shape;8713;p29"/>
              <p:cNvSpPr/>
              <p:nvPr/>
            </p:nvSpPr>
            <p:spPr>
              <a:xfrm>
                <a:off x="118825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4" name="Google Shape;8714;p29"/>
              <p:cNvSpPr/>
              <p:nvPr/>
            </p:nvSpPr>
            <p:spPr>
              <a:xfrm>
                <a:off x="8212750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5" name="Google Shape;8715;p29"/>
              <p:cNvSpPr/>
              <p:nvPr/>
            </p:nvSpPr>
            <p:spPr>
              <a:xfrm>
                <a:off x="430100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6" name="Google Shape;8716;p29"/>
              <p:cNvSpPr/>
              <p:nvPr/>
            </p:nvSpPr>
            <p:spPr>
              <a:xfrm>
                <a:off x="1052713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7" name="Google Shape;8717;p29"/>
              <p:cNvSpPr/>
              <p:nvPr/>
            </p:nvSpPr>
            <p:spPr>
              <a:xfrm>
                <a:off x="1675327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8" name="Google Shape;8718;p29"/>
              <p:cNvSpPr/>
              <p:nvPr/>
            </p:nvSpPr>
            <p:spPr>
              <a:xfrm>
                <a:off x="2297940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9" name="Google Shape;8719;p29"/>
              <p:cNvSpPr/>
              <p:nvPr/>
            </p:nvSpPr>
            <p:spPr>
              <a:xfrm>
                <a:off x="2920554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0" name="Google Shape;8720;p29"/>
              <p:cNvSpPr/>
              <p:nvPr/>
            </p:nvSpPr>
            <p:spPr>
              <a:xfrm>
                <a:off x="3543167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1" name="Google Shape;8721;p29"/>
              <p:cNvSpPr/>
              <p:nvPr/>
            </p:nvSpPr>
            <p:spPr>
              <a:xfrm>
                <a:off x="4165781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2" name="Google Shape;8722;p29"/>
              <p:cNvSpPr/>
              <p:nvPr/>
            </p:nvSpPr>
            <p:spPr>
              <a:xfrm>
                <a:off x="4788394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3" name="Google Shape;8723;p29"/>
              <p:cNvSpPr/>
              <p:nvPr/>
            </p:nvSpPr>
            <p:spPr>
              <a:xfrm>
                <a:off x="5411008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4" name="Google Shape;8724;p29"/>
              <p:cNvSpPr/>
              <p:nvPr/>
            </p:nvSpPr>
            <p:spPr>
              <a:xfrm>
                <a:off x="6033621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5" name="Google Shape;8725;p29"/>
              <p:cNvSpPr/>
              <p:nvPr/>
            </p:nvSpPr>
            <p:spPr>
              <a:xfrm>
                <a:off x="6656235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6" name="Google Shape;8726;p29"/>
              <p:cNvSpPr/>
              <p:nvPr/>
            </p:nvSpPr>
            <p:spPr>
              <a:xfrm>
                <a:off x="7278848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7" name="Google Shape;8727;p29"/>
              <p:cNvSpPr/>
              <p:nvPr/>
            </p:nvSpPr>
            <p:spPr>
              <a:xfrm>
                <a:off x="7901462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8" name="Google Shape;8728;p29"/>
              <p:cNvSpPr/>
              <p:nvPr/>
            </p:nvSpPr>
            <p:spPr>
              <a:xfrm>
                <a:off x="8524075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9" name="Google Shape;8729;p29"/>
              <p:cNvSpPr/>
              <p:nvPr/>
            </p:nvSpPr>
            <p:spPr>
              <a:xfrm>
                <a:off x="741413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0" name="Google Shape;8730;p29"/>
              <p:cNvSpPr/>
              <p:nvPr/>
            </p:nvSpPr>
            <p:spPr>
              <a:xfrm>
                <a:off x="1364026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1" name="Google Shape;8731;p29"/>
              <p:cNvSpPr/>
              <p:nvPr/>
            </p:nvSpPr>
            <p:spPr>
              <a:xfrm>
                <a:off x="1986639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2" name="Google Shape;8732;p29"/>
              <p:cNvSpPr/>
              <p:nvPr/>
            </p:nvSpPr>
            <p:spPr>
              <a:xfrm>
                <a:off x="2609253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3" name="Google Shape;8733;p29"/>
              <p:cNvSpPr/>
              <p:nvPr/>
            </p:nvSpPr>
            <p:spPr>
              <a:xfrm>
                <a:off x="3231866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4" name="Google Shape;8734;p29"/>
              <p:cNvSpPr/>
              <p:nvPr/>
            </p:nvSpPr>
            <p:spPr>
              <a:xfrm>
                <a:off x="3854480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5" name="Google Shape;8735;p29"/>
              <p:cNvSpPr/>
              <p:nvPr/>
            </p:nvSpPr>
            <p:spPr>
              <a:xfrm>
                <a:off x="4477093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6" name="Google Shape;8736;p29"/>
              <p:cNvSpPr/>
              <p:nvPr/>
            </p:nvSpPr>
            <p:spPr>
              <a:xfrm>
                <a:off x="5099707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7" name="Google Shape;8737;p29"/>
              <p:cNvSpPr/>
              <p:nvPr/>
            </p:nvSpPr>
            <p:spPr>
              <a:xfrm>
                <a:off x="5722320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8" name="Google Shape;8738;p29"/>
              <p:cNvSpPr/>
              <p:nvPr/>
            </p:nvSpPr>
            <p:spPr>
              <a:xfrm>
                <a:off x="6344934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9" name="Google Shape;8739;p29"/>
              <p:cNvSpPr/>
              <p:nvPr/>
            </p:nvSpPr>
            <p:spPr>
              <a:xfrm>
                <a:off x="6967547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0" name="Google Shape;8740;p29"/>
              <p:cNvSpPr/>
              <p:nvPr/>
            </p:nvSpPr>
            <p:spPr>
              <a:xfrm>
                <a:off x="7590161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1" name="Google Shape;8741;p29"/>
              <p:cNvSpPr/>
              <p:nvPr/>
            </p:nvSpPr>
            <p:spPr>
              <a:xfrm>
                <a:off x="8212774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2" name="Google Shape;8742;p29"/>
              <p:cNvSpPr/>
              <p:nvPr/>
            </p:nvSpPr>
            <p:spPr>
              <a:xfrm>
                <a:off x="8835388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3" name="Google Shape;8743;p29"/>
              <p:cNvSpPr/>
              <p:nvPr/>
            </p:nvSpPr>
            <p:spPr>
              <a:xfrm>
                <a:off x="118825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4" name="Google Shape;8744;p29"/>
              <p:cNvSpPr/>
              <p:nvPr/>
            </p:nvSpPr>
            <p:spPr>
              <a:xfrm>
                <a:off x="8212750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5" name="Google Shape;8745;p29"/>
              <p:cNvSpPr/>
              <p:nvPr/>
            </p:nvSpPr>
            <p:spPr>
              <a:xfrm>
                <a:off x="430100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6" name="Google Shape;8746;p29"/>
              <p:cNvSpPr/>
              <p:nvPr/>
            </p:nvSpPr>
            <p:spPr>
              <a:xfrm>
                <a:off x="1052713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7" name="Google Shape;8747;p29"/>
              <p:cNvSpPr/>
              <p:nvPr/>
            </p:nvSpPr>
            <p:spPr>
              <a:xfrm>
                <a:off x="1675327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8" name="Google Shape;8748;p29"/>
              <p:cNvSpPr/>
              <p:nvPr/>
            </p:nvSpPr>
            <p:spPr>
              <a:xfrm>
                <a:off x="2297940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9" name="Google Shape;8749;p29"/>
              <p:cNvSpPr/>
              <p:nvPr/>
            </p:nvSpPr>
            <p:spPr>
              <a:xfrm>
                <a:off x="2920554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0" name="Google Shape;8750;p29"/>
              <p:cNvSpPr/>
              <p:nvPr/>
            </p:nvSpPr>
            <p:spPr>
              <a:xfrm>
                <a:off x="3543167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1" name="Google Shape;8751;p29"/>
              <p:cNvSpPr/>
              <p:nvPr/>
            </p:nvSpPr>
            <p:spPr>
              <a:xfrm>
                <a:off x="4165781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2" name="Google Shape;8752;p29"/>
              <p:cNvSpPr/>
              <p:nvPr/>
            </p:nvSpPr>
            <p:spPr>
              <a:xfrm>
                <a:off x="4788394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3" name="Google Shape;8753;p29"/>
              <p:cNvSpPr/>
              <p:nvPr/>
            </p:nvSpPr>
            <p:spPr>
              <a:xfrm>
                <a:off x="5411008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4" name="Google Shape;8754;p29"/>
              <p:cNvSpPr/>
              <p:nvPr/>
            </p:nvSpPr>
            <p:spPr>
              <a:xfrm>
                <a:off x="6033621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5" name="Google Shape;8755;p29"/>
              <p:cNvSpPr/>
              <p:nvPr/>
            </p:nvSpPr>
            <p:spPr>
              <a:xfrm>
                <a:off x="6656235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6" name="Google Shape;8756;p29"/>
              <p:cNvSpPr/>
              <p:nvPr/>
            </p:nvSpPr>
            <p:spPr>
              <a:xfrm>
                <a:off x="7278848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7" name="Google Shape;8757;p29"/>
              <p:cNvSpPr/>
              <p:nvPr/>
            </p:nvSpPr>
            <p:spPr>
              <a:xfrm>
                <a:off x="7901462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8" name="Google Shape;8758;p29"/>
              <p:cNvSpPr/>
              <p:nvPr/>
            </p:nvSpPr>
            <p:spPr>
              <a:xfrm>
                <a:off x="8524075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9" name="Google Shape;8759;p29"/>
              <p:cNvSpPr/>
              <p:nvPr/>
            </p:nvSpPr>
            <p:spPr>
              <a:xfrm>
                <a:off x="741413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0" name="Google Shape;8760;p29"/>
              <p:cNvSpPr/>
              <p:nvPr/>
            </p:nvSpPr>
            <p:spPr>
              <a:xfrm>
                <a:off x="1364026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1" name="Google Shape;8761;p29"/>
              <p:cNvSpPr/>
              <p:nvPr/>
            </p:nvSpPr>
            <p:spPr>
              <a:xfrm>
                <a:off x="1986639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2" name="Google Shape;8762;p29"/>
              <p:cNvSpPr/>
              <p:nvPr/>
            </p:nvSpPr>
            <p:spPr>
              <a:xfrm>
                <a:off x="2609253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3" name="Google Shape;8763;p29"/>
              <p:cNvSpPr/>
              <p:nvPr/>
            </p:nvSpPr>
            <p:spPr>
              <a:xfrm>
                <a:off x="3231866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4" name="Google Shape;8764;p29"/>
              <p:cNvSpPr/>
              <p:nvPr/>
            </p:nvSpPr>
            <p:spPr>
              <a:xfrm>
                <a:off x="3854480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5" name="Google Shape;8765;p29"/>
              <p:cNvSpPr/>
              <p:nvPr/>
            </p:nvSpPr>
            <p:spPr>
              <a:xfrm>
                <a:off x="4477093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6" name="Google Shape;8766;p29"/>
              <p:cNvSpPr/>
              <p:nvPr/>
            </p:nvSpPr>
            <p:spPr>
              <a:xfrm>
                <a:off x="5099707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7" name="Google Shape;8767;p29"/>
              <p:cNvSpPr/>
              <p:nvPr/>
            </p:nvSpPr>
            <p:spPr>
              <a:xfrm>
                <a:off x="5722320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8" name="Google Shape;8768;p29"/>
              <p:cNvSpPr/>
              <p:nvPr/>
            </p:nvSpPr>
            <p:spPr>
              <a:xfrm>
                <a:off x="6344934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9" name="Google Shape;8769;p29"/>
              <p:cNvSpPr/>
              <p:nvPr/>
            </p:nvSpPr>
            <p:spPr>
              <a:xfrm>
                <a:off x="6967547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0" name="Google Shape;8770;p29"/>
              <p:cNvSpPr/>
              <p:nvPr/>
            </p:nvSpPr>
            <p:spPr>
              <a:xfrm>
                <a:off x="7590161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1" name="Google Shape;8771;p29"/>
              <p:cNvSpPr/>
              <p:nvPr/>
            </p:nvSpPr>
            <p:spPr>
              <a:xfrm>
                <a:off x="8212774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2" name="Google Shape;8772;p29"/>
              <p:cNvSpPr/>
              <p:nvPr/>
            </p:nvSpPr>
            <p:spPr>
              <a:xfrm>
                <a:off x="8835388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3" name="Google Shape;8773;p29"/>
              <p:cNvSpPr/>
              <p:nvPr/>
            </p:nvSpPr>
            <p:spPr>
              <a:xfrm>
                <a:off x="118825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4" name="Google Shape;8774;p29"/>
              <p:cNvSpPr/>
              <p:nvPr/>
            </p:nvSpPr>
            <p:spPr>
              <a:xfrm>
                <a:off x="8212750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5" name="Google Shape;8775;p29"/>
              <p:cNvSpPr/>
              <p:nvPr/>
            </p:nvSpPr>
            <p:spPr>
              <a:xfrm>
                <a:off x="741413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6" name="Google Shape;8776;p29"/>
              <p:cNvSpPr/>
              <p:nvPr/>
            </p:nvSpPr>
            <p:spPr>
              <a:xfrm>
                <a:off x="1364026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7" name="Google Shape;8777;p29"/>
              <p:cNvSpPr/>
              <p:nvPr/>
            </p:nvSpPr>
            <p:spPr>
              <a:xfrm>
                <a:off x="1986639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8" name="Google Shape;8778;p29"/>
              <p:cNvSpPr/>
              <p:nvPr/>
            </p:nvSpPr>
            <p:spPr>
              <a:xfrm>
                <a:off x="2609253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9" name="Google Shape;8779;p29"/>
              <p:cNvSpPr/>
              <p:nvPr/>
            </p:nvSpPr>
            <p:spPr>
              <a:xfrm>
                <a:off x="3231866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0" name="Google Shape;8780;p29"/>
              <p:cNvSpPr/>
              <p:nvPr/>
            </p:nvSpPr>
            <p:spPr>
              <a:xfrm>
                <a:off x="3854480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1" name="Google Shape;8781;p29"/>
              <p:cNvSpPr/>
              <p:nvPr/>
            </p:nvSpPr>
            <p:spPr>
              <a:xfrm>
                <a:off x="4477093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2" name="Google Shape;8782;p29"/>
              <p:cNvSpPr/>
              <p:nvPr/>
            </p:nvSpPr>
            <p:spPr>
              <a:xfrm>
                <a:off x="5099707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3" name="Google Shape;8783;p29"/>
              <p:cNvSpPr/>
              <p:nvPr/>
            </p:nvSpPr>
            <p:spPr>
              <a:xfrm>
                <a:off x="5722320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4" name="Google Shape;8784;p29"/>
              <p:cNvSpPr/>
              <p:nvPr/>
            </p:nvSpPr>
            <p:spPr>
              <a:xfrm>
                <a:off x="6344934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5" name="Google Shape;8785;p29"/>
              <p:cNvSpPr/>
              <p:nvPr/>
            </p:nvSpPr>
            <p:spPr>
              <a:xfrm>
                <a:off x="6967547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6" name="Google Shape;8786;p29"/>
              <p:cNvSpPr/>
              <p:nvPr/>
            </p:nvSpPr>
            <p:spPr>
              <a:xfrm>
                <a:off x="7590161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7" name="Google Shape;8787;p29"/>
              <p:cNvSpPr/>
              <p:nvPr/>
            </p:nvSpPr>
            <p:spPr>
              <a:xfrm>
                <a:off x="8212774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8" name="Google Shape;8788;p29"/>
              <p:cNvSpPr/>
              <p:nvPr/>
            </p:nvSpPr>
            <p:spPr>
              <a:xfrm>
                <a:off x="8835388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9" name="Google Shape;8789;p29"/>
              <p:cNvSpPr/>
              <p:nvPr/>
            </p:nvSpPr>
            <p:spPr>
              <a:xfrm>
                <a:off x="118825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0" name="Google Shape;8790;p29"/>
              <p:cNvSpPr/>
              <p:nvPr/>
            </p:nvSpPr>
            <p:spPr>
              <a:xfrm>
                <a:off x="8212750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1" name="Google Shape;8791;p29"/>
              <p:cNvSpPr/>
              <p:nvPr/>
            </p:nvSpPr>
            <p:spPr>
              <a:xfrm>
                <a:off x="430100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2" name="Google Shape;8792;p29"/>
              <p:cNvSpPr/>
              <p:nvPr/>
            </p:nvSpPr>
            <p:spPr>
              <a:xfrm>
                <a:off x="1052713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3" name="Google Shape;8793;p29"/>
              <p:cNvSpPr/>
              <p:nvPr/>
            </p:nvSpPr>
            <p:spPr>
              <a:xfrm>
                <a:off x="1675327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4" name="Google Shape;8794;p29"/>
              <p:cNvSpPr/>
              <p:nvPr/>
            </p:nvSpPr>
            <p:spPr>
              <a:xfrm>
                <a:off x="2297940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5" name="Google Shape;8795;p29"/>
              <p:cNvSpPr/>
              <p:nvPr/>
            </p:nvSpPr>
            <p:spPr>
              <a:xfrm>
                <a:off x="2920554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6" name="Google Shape;8796;p29"/>
              <p:cNvSpPr/>
              <p:nvPr/>
            </p:nvSpPr>
            <p:spPr>
              <a:xfrm>
                <a:off x="3543167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7" name="Google Shape;8797;p29"/>
              <p:cNvSpPr/>
              <p:nvPr/>
            </p:nvSpPr>
            <p:spPr>
              <a:xfrm>
                <a:off x="4165781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8" name="Google Shape;8798;p29"/>
              <p:cNvSpPr/>
              <p:nvPr/>
            </p:nvSpPr>
            <p:spPr>
              <a:xfrm>
                <a:off x="4788394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9" name="Google Shape;8799;p29"/>
              <p:cNvSpPr/>
              <p:nvPr/>
            </p:nvSpPr>
            <p:spPr>
              <a:xfrm>
                <a:off x="5411008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0" name="Google Shape;8800;p29"/>
              <p:cNvSpPr/>
              <p:nvPr/>
            </p:nvSpPr>
            <p:spPr>
              <a:xfrm>
                <a:off x="6033621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1" name="Google Shape;8801;p29"/>
              <p:cNvSpPr/>
              <p:nvPr/>
            </p:nvSpPr>
            <p:spPr>
              <a:xfrm>
                <a:off x="6656235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2" name="Google Shape;8802;p29"/>
              <p:cNvSpPr/>
              <p:nvPr/>
            </p:nvSpPr>
            <p:spPr>
              <a:xfrm>
                <a:off x="7278848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3" name="Google Shape;8803;p29"/>
              <p:cNvSpPr/>
              <p:nvPr/>
            </p:nvSpPr>
            <p:spPr>
              <a:xfrm>
                <a:off x="7901462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4" name="Google Shape;8804;p29"/>
              <p:cNvSpPr/>
              <p:nvPr/>
            </p:nvSpPr>
            <p:spPr>
              <a:xfrm>
                <a:off x="8524075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_1">
    <p:spTree>
      <p:nvGrpSpPr>
        <p:cNvPr id="1" name="Shape 8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6" name="Google Shape;8806;p30"/>
          <p:cNvGrpSpPr/>
          <p:nvPr/>
        </p:nvGrpSpPr>
        <p:grpSpPr>
          <a:xfrm>
            <a:off x="94500" y="90000"/>
            <a:ext cx="8955000" cy="4968300"/>
            <a:chOff x="94500" y="90000"/>
            <a:chExt cx="8955000" cy="4968300"/>
          </a:xfrm>
        </p:grpSpPr>
        <p:sp>
          <p:nvSpPr>
            <p:cNvPr id="8807" name="Google Shape;8807;p30"/>
            <p:cNvSpPr/>
            <p:nvPr/>
          </p:nvSpPr>
          <p:spPr>
            <a:xfrm>
              <a:off x="94500" y="90000"/>
              <a:ext cx="8955000" cy="4968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08" name="Google Shape;8808;p30"/>
            <p:cNvGrpSpPr/>
            <p:nvPr/>
          </p:nvGrpSpPr>
          <p:grpSpPr>
            <a:xfrm>
              <a:off x="194963" y="180988"/>
              <a:ext cx="8754063" cy="4759350"/>
              <a:chOff x="118825" y="201500"/>
              <a:chExt cx="8754063" cy="4759350"/>
            </a:xfrm>
          </p:grpSpPr>
          <p:sp>
            <p:nvSpPr>
              <p:cNvPr id="8809" name="Google Shape;8809;p30"/>
              <p:cNvSpPr/>
              <p:nvPr/>
            </p:nvSpPr>
            <p:spPr>
              <a:xfrm>
                <a:off x="430100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0" name="Google Shape;8810;p30"/>
              <p:cNvSpPr/>
              <p:nvPr/>
            </p:nvSpPr>
            <p:spPr>
              <a:xfrm>
                <a:off x="1052713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1" name="Google Shape;8811;p30"/>
              <p:cNvSpPr/>
              <p:nvPr/>
            </p:nvSpPr>
            <p:spPr>
              <a:xfrm>
                <a:off x="1675327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2" name="Google Shape;8812;p30"/>
              <p:cNvSpPr/>
              <p:nvPr/>
            </p:nvSpPr>
            <p:spPr>
              <a:xfrm>
                <a:off x="2297940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3" name="Google Shape;8813;p30"/>
              <p:cNvSpPr/>
              <p:nvPr/>
            </p:nvSpPr>
            <p:spPr>
              <a:xfrm>
                <a:off x="2920554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4" name="Google Shape;8814;p30"/>
              <p:cNvSpPr/>
              <p:nvPr/>
            </p:nvSpPr>
            <p:spPr>
              <a:xfrm>
                <a:off x="3543167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5" name="Google Shape;8815;p30"/>
              <p:cNvSpPr/>
              <p:nvPr/>
            </p:nvSpPr>
            <p:spPr>
              <a:xfrm>
                <a:off x="4165781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6" name="Google Shape;8816;p30"/>
              <p:cNvSpPr/>
              <p:nvPr/>
            </p:nvSpPr>
            <p:spPr>
              <a:xfrm>
                <a:off x="4788394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7" name="Google Shape;8817;p30"/>
              <p:cNvSpPr/>
              <p:nvPr/>
            </p:nvSpPr>
            <p:spPr>
              <a:xfrm>
                <a:off x="5411008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8" name="Google Shape;8818;p30"/>
              <p:cNvSpPr/>
              <p:nvPr/>
            </p:nvSpPr>
            <p:spPr>
              <a:xfrm>
                <a:off x="6033621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9" name="Google Shape;8819;p30"/>
              <p:cNvSpPr/>
              <p:nvPr/>
            </p:nvSpPr>
            <p:spPr>
              <a:xfrm>
                <a:off x="6656235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0" name="Google Shape;8820;p30"/>
              <p:cNvSpPr/>
              <p:nvPr/>
            </p:nvSpPr>
            <p:spPr>
              <a:xfrm>
                <a:off x="7278848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1" name="Google Shape;8821;p30"/>
              <p:cNvSpPr/>
              <p:nvPr/>
            </p:nvSpPr>
            <p:spPr>
              <a:xfrm>
                <a:off x="7901462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2" name="Google Shape;8822;p30"/>
              <p:cNvSpPr/>
              <p:nvPr/>
            </p:nvSpPr>
            <p:spPr>
              <a:xfrm>
                <a:off x="8524075" y="6512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3" name="Google Shape;8823;p30"/>
              <p:cNvSpPr/>
              <p:nvPr/>
            </p:nvSpPr>
            <p:spPr>
              <a:xfrm>
                <a:off x="741413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4" name="Google Shape;8824;p30"/>
              <p:cNvSpPr/>
              <p:nvPr/>
            </p:nvSpPr>
            <p:spPr>
              <a:xfrm>
                <a:off x="1364026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5" name="Google Shape;8825;p30"/>
              <p:cNvSpPr/>
              <p:nvPr/>
            </p:nvSpPr>
            <p:spPr>
              <a:xfrm>
                <a:off x="1986639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6" name="Google Shape;8826;p30"/>
              <p:cNvSpPr/>
              <p:nvPr/>
            </p:nvSpPr>
            <p:spPr>
              <a:xfrm>
                <a:off x="2609253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7" name="Google Shape;8827;p30"/>
              <p:cNvSpPr/>
              <p:nvPr/>
            </p:nvSpPr>
            <p:spPr>
              <a:xfrm>
                <a:off x="3231866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8" name="Google Shape;8828;p30"/>
              <p:cNvSpPr/>
              <p:nvPr/>
            </p:nvSpPr>
            <p:spPr>
              <a:xfrm>
                <a:off x="3854480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9" name="Google Shape;8829;p30"/>
              <p:cNvSpPr/>
              <p:nvPr/>
            </p:nvSpPr>
            <p:spPr>
              <a:xfrm>
                <a:off x="4477093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0" name="Google Shape;8830;p30"/>
              <p:cNvSpPr/>
              <p:nvPr/>
            </p:nvSpPr>
            <p:spPr>
              <a:xfrm>
                <a:off x="5099707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1" name="Google Shape;8831;p30"/>
              <p:cNvSpPr/>
              <p:nvPr/>
            </p:nvSpPr>
            <p:spPr>
              <a:xfrm>
                <a:off x="5722320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2" name="Google Shape;8832;p30"/>
              <p:cNvSpPr/>
              <p:nvPr/>
            </p:nvSpPr>
            <p:spPr>
              <a:xfrm>
                <a:off x="6344934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3" name="Google Shape;8833;p30"/>
              <p:cNvSpPr/>
              <p:nvPr/>
            </p:nvSpPr>
            <p:spPr>
              <a:xfrm>
                <a:off x="6967547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4" name="Google Shape;8834;p30"/>
              <p:cNvSpPr/>
              <p:nvPr/>
            </p:nvSpPr>
            <p:spPr>
              <a:xfrm>
                <a:off x="7590161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5" name="Google Shape;8835;p30"/>
              <p:cNvSpPr/>
              <p:nvPr/>
            </p:nvSpPr>
            <p:spPr>
              <a:xfrm>
                <a:off x="8212774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6" name="Google Shape;8836;p30"/>
              <p:cNvSpPr/>
              <p:nvPr/>
            </p:nvSpPr>
            <p:spPr>
              <a:xfrm>
                <a:off x="8835388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7" name="Google Shape;8837;p30"/>
              <p:cNvSpPr/>
              <p:nvPr/>
            </p:nvSpPr>
            <p:spPr>
              <a:xfrm>
                <a:off x="118825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8" name="Google Shape;8838;p30"/>
              <p:cNvSpPr/>
              <p:nvPr/>
            </p:nvSpPr>
            <p:spPr>
              <a:xfrm>
                <a:off x="8212750" y="8760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9" name="Google Shape;8839;p30"/>
              <p:cNvSpPr/>
              <p:nvPr/>
            </p:nvSpPr>
            <p:spPr>
              <a:xfrm>
                <a:off x="430100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0" name="Google Shape;8840;p30"/>
              <p:cNvSpPr/>
              <p:nvPr/>
            </p:nvSpPr>
            <p:spPr>
              <a:xfrm>
                <a:off x="1052713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1" name="Google Shape;8841;p30"/>
              <p:cNvSpPr/>
              <p:nvPr/>
            </p:nvSpPr>
            <p:spPr>
              <a:xfrm>
                <a:off x="1675327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2" name="Google Shape;8842;p30"/>
              <p:cNvSpPr/>
              <p:nvPr/>
            </p:nvSpPr>
            <p:spPr>
              <a:xfrm>
                <a:off x="2297940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3" name="Google Shape;8843;p30"/>
              <p:cNvSpPr/>
              <p:nvPr/>
            </p:nvSpPr>
            <p:spPr>
              <a:xfrm>
                <a:off x="2920554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4" name="Google Shape;8844;p30"/>
              <p:cNvSpPr/>
              <p:nvPr/>
            </p:nvSpPr>
            <p:spPr>
              <a:xfrm>
                <a:off x="3543167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5" name="Google Shape;8845;p30"/>
              <p:cNvSpPr/>
              <p:nvPr/>
            </p:nvSpPr>
            <p:spPr>
              <a:xfrm>
                <a:off x="4165781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6" name="Google Shape;8846;p30"/>
              <p:cNvSpPr/>
              <p:nvPr/>
            </p:nvSpPr>
            <p:spPr>
              <a:xfrm>
                <a:off x="4788394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7" name="Google Shape;8847;p30"/>
              <p:cNvSpPr/>
              <p:nvPr/>
            </p:nvSpPr>
            <p:spPr>
              <a:xfrm>
                <a:off x="5411008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8" name="Google Shape;8848;p30"/>
              <p:cNvSpPr/>
              <p:nvPr/>
            </p:nvSpPr>
            <p:spPr>
              <a:xfrm>
                <a:off x="6033621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9" name="Google Shape;8849;p30"/>
              <p:cNvSpPr/>
              <p:nvPr/>
            </p:nvSpPr>
            <p:spPr>
              <a:xfrm>
                <a:off x="6656235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0" name="Google Shape;8850;p30"/>
              <p:cNvSpPr/>
              <p:nvPr/>
            </p:nvSpPr>
            <p:spPr>
              <a:xfrm>
                <a:off x="7278848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1" name="Google Shape;8851;p30"/>
              <p:cNvSpPr/>
              <p:nvPr/>
            </p:nvSpPr>
            <p:spPr>
              <a:xfrm>
                <a:off x="7901462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2" name="Google Shape;8852;p30"/>
              <p:cNvSpPr/>
              <p:nvPr/>
            </p:nvSpPr>
            <p:spPr>
              <a:xfrm>
                <a:off x="8524075" y="11009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3" name="Google Shape;8853;p30"/>
              <p:cNvSpPr/>
              <p:nvPr/>
            </p:nvSpPr>
            <p:spPr>
              <a:xfrm>
                <a:off x="741413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4" name="Google Shape;8854;p30"/>
              <p:cNvSpPr/>
              <p:nvPr/>
            </p:nvSpPr>
            <p:spPr>
              <a:xfrm>
                <a:off x="1364026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5" name="Google Shape;8855;p30"/>
              <p:cNvSpPr/>
              <p:nvPr/>
            </p:nvSpPr>
            <p:spPr>
              <a:xfrm>
                <a:off x="1986639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6" name="Google Shape;8856;p30"/>
              <p:cNvSpPr/>
              <p:nvPr/>
            </p:nvSpPr>
            <p:spPr>
              <a:xfrm>
                <a:off x="2609253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7" name="Google Shape;8857;p30"/>
              <p:cNvSpPr/>
              <p:nvPr/>
            </p:nvSpPr>
            <p:spPr>
              <a:xfrm>
                <a:off x="3231866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8" name="Google Shape;8858;p30"/>
              <p:cNvSpPr/>
              <p:nvPr/>
            </p:nvSpPr>
            <p:spPr>
              <a:xfrm>
                <a:off x="3854480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9" name="Google Shape;8859;p30"/>
              <p:cNvSpPr/>
              <p:nvPr/>
            </p:nvSpPr>
            <p:spPr>
              <a:xfrm>
                <a:off x="4477093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0" name="Google Shape;8860;p30"/>
              <p:cNvSpPr/>
              <p:nvPr/>
            </p:nvSpPr>
            <p:spPr>
              <a:xfrm>
                <a:off x="5099707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1" name="Google Shape;8861;p30"/>
              <p:cNvSpPr/>
              <p:nvPr/>
            </p:nvSpPr>
            <p:spPr>
              <a:xfrm>
                <a:off x="5722320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2" name="Google Shape;8862;p30"/>
              <p:cNvSpPr/>
              <p:nvPr/>
            </p:nvSpPr>
            <p:spPr>
              <a:xfrm>
                <a:off x="6344934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3" name="Google Shape;8863;p30"/>
              <p:cNvSpPr/>
              <p:nvPr/>
            </p:nvSpPr>
            <p:spPr>
              <a:xfrm>
                <a:off x="6967547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4" name="Google Shape;8864;p30"/>
              <p:cNvSpPr/>
              <p:nvPr/>
            </p:nvSpPr>
            <p:spPr>
              <a:xfrm>
                <a:off x="7590161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5" name="Google Shape;8865;p30"/>
              <p:cNvSpPr/>
              <p:nvPr/>
            </p:nvSpPr>
            <p:spPr>
              <a:xfrm>
                <a:off x="8212774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6" name="Google Shape;8866;p30"/>
              <p:cNvSpPr/>
              <p:nvPr/>
            </p:nvSpPr>
            <p:spPr>
              <a:xfrm>
                <a:off x="8835388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7" name="Google Shape;8867;p30"/>
              <p:cNvSpPr/>
              <p:nvPr/>
            </p:nvSpPr>
            <p:spPr>
              <a:xfrm>
                <a:off x="118825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8" name="Google Shape;8868;p30"/>
              <p:cNvSpPr/>
              <p:nvPr/>
            </p:nvSpPr>
            <p:spPr>
              <a:xfrm>
                <a:off x="8212750" y="13257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9" name="Google Shape;8869;p30"/>
              <p:cNvSpPr/>
              <p:nvPr/>
            </p:nvSpPr>
            <p:spPr>
              <a:xfrm>
                <a:off x="430100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0" name="Google Shape;8870;p30"/>
              <p:cNvSpPr/>
              <p:nvPr/>
            </p:nvSpPr>
            <p:spPr>
              <a:xfrm>
                <a:off x="1052713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1" name="Google Shape;8871;p30"/>
              <p:cNvSpPr/>
              <p:nvPr/>
            </p:nvSpPr>
            <p:spPr>
              <a:xfrm>
                <a:off x="1675327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2" name="Google Shape;8872;p30"/>
              <p:cNvSpPr/>
              <p:nvPr/>
            </p:nvSpPr>
            <p:spPr>
              <a:xfrm>
                <a:off x="2297940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3" name="Google Shape;8873;p30"/>
              <p:cNvSpPr/>
              <p:nvPr/>
            </p:nvSpPr>
            <p:spPr>
              <a:xfrm>
                <a:off x="2920554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4" name="Google Shape;8874;p30"/>
              <p:cNvSpPr/>
              <p:nvPr/>
            </p:nvSpPr>
            <p:spPr>
              <a:xfrm>
                <a:off x="3543167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5" name="Google Shape;8875;p30"/>
              <p:cNvSpPr/>
              <p:nvPr/>
            </p:nvSpPr>
            <p:spPr>
              <a:xfrm>
                <a:off x="4165781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6" name="Google Shape;8876;p30"/>
              <p:cNvSpPr/>
              <p:nvPr/>
            </p:nvSpPr>
            <p:spPr>
              <a:xfrm>
                <a:off x="4788394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7" name="Google Shape;8877;p30"/>
              <p:cNvSpPr/>
              <p:nvPr/>
            </p:nvSpPr>
            <p:spPr>
              <a:xfrm>
                <a:off x="5411008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8" name="Google Shape;8878;p30"/>
              <p:cNvSpPr/>
              <p:nvPr/>
            </p:nvSpPr>
            <p:spPr>
              <a:xfrm>
                <a:off x="6033621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9" name="Google Shape;8879;p30"/>
              <p:cNvSpPr/>
              <p:nvPr/>
            </p:nvSpPr>
            <p:spPr>
              <a:xfrm>
                <a:off x="6656235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0" name="Google Shape;8880;p30"/>
              <p:cNvSpPr/>
              <p:nvPr/>
            </p:nvSpPr>
            <p:spPr>
              <a:xfrm>
                <a:off x="7278848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1" name="Google Shape;8881;p30"/>
              <p:cNvSpPr/>
              <p:nvPr/>
            </p:nvSpPr>
            <p:spPr>
              <a:xfrm>
                <a:off x="7901462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2" name="Google Shape;8882;p30"/>
              <p:cNvSpPr/>
              <p:nvPr/>
            </p:nvSpPr>
            <p:spPr>
              <a:xfrm>
                <a:off x="8524075" y="15506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3" name="Google Shape;8883;p30"/>
              <p:cNvSpPr/>
              <p:nvPr/>
            </p:nvSpPr>
            <p:spPr>
              <a:xfrm>
                <a:off x="741413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4" name="Google Shape;8884;p30"/>
              <p:cNvSpPr/>
              <p:nvPr/>
            </p:nvSpPr>
            <p:spPr>
              <a:xfrm>
                <a:off x="1364026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5" name="Google Shape;8885;p30"/>
              <p:cNvSpPr/>
              <p:nvPr/>
            </p:nvSpPr>
            <p:spPr>
              <a:xfrm>
                <a:off x="1986639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6" name="Google Shape;8886;p30"/>
              <p:cNvSpPr/>
              <p:nvPr/>
            </p:nvSpPr>
            <p:spPr>
              <a:xfrm>
                <a:off x="2609253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7" name="Google Shape;8887;p30"/>
              <p:cNvSpPr/>
              <p:nvPr/>
            </p:nvSpPr>
            <p:spPr>
              <a:xfrm>
                <a:off x="3231866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8" name="Google Shape;8888;p30"/>
              <p:cNvSpPr/>
              <p:nvPr/>
            </p:nvSpPr>
            <p:spPr>
              <a:xfrm>
                <a:off x="3854480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9" name="Google Shape;8889;p30"/>
              <p:cNvSpPr/>
              <p:nvPr/>
            </p:nvSpPr>
            <p:spPr>
              <a:xfrm>
                <a:off x="4477093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0" name="Google Shape;8890;p30"/>
              <p:cNvSpPr/>
              <p:nvPr/>
            </p:nvSpPr>
            <p:spPr>
              <a:xfrm>
                <a:off x="5099707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1" name="Google Shape;8891;p30"/>
              <p:cNvSpPr/>
              <p:nvPr/>
            </p:nvSpPr>
            <p:spPr>
              <a:xfrm>
                <a:off x="5722320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2" name="Google Shape;8892;p30"/>
              <p:cNvSpPr/>
              <p:nvPr/>
            </p:nvSpPr>
            <p:spPr>
              <a:xfrm>
                <a:off x="6344934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3" name="Google Shape;8893;p30"/>
              <p:cNvSpPr/>
              <p:nvPr/>
            </p:nvSpPr>
            <p:spPr>
              <a:xfrm>
                <a:off x="6967547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4" name="Google Shape;8894;p30"/>
              <p:cNvSpPr/>
              <p:nvPr/>
            </p:nvSpPr>
            <p:spPr>
              <a:xfrm>
                <a:off x="7590161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5" name="Google Shape;8895;p30"/>
              <p:cNvSpPr/>
              <p:nvPr/>
            </p:nvSpPr>
            <p:spPr>
              <a:xfrm>
                <a:off x="8212774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6" name="Google Shape;8896;p30"/>
              <p:cNvSpPr/>
              <p:nvPr/>
            </p:nvSpPr>
            <p:spPr>
              <a:xfrm>
                <a:off x="8835388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7" name="Google Shape;8897;p30"/>
              <p:cNvSpPr/>
              <p:nvPr/>
            </p:nvSpPr>
            <p:spPr>
              <a:xfrm>
                <a:off x="118825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8" name="Google Shape;8898;p30"/>
              <p:cNvSpPr/>
              <p:nvPr/>
            </p:nvSpPr>
            <p:spPr>
              <a:xfrm>
                <a:off x="8212750" y="17754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9" name="Google Shape;8899;p30"/>
              <p:cNvSpPr/>
              <p:nvPr/>
            </p:nvSpPr>
            <p:spPr>
              <a:xfrm>
                <a:off x="430100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0" name="Google Shape;8900;p30"/>
              <p:cNvSpPr/>
              <p:nvPr/>
            </p:nvSpPr>
            <p:spPr>
              <a:xfrm>
                <a:off x="1052713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1" name="Google Shape;8901;p30"/>
              <p:cNvSpPr/>
              <p:nvPr/>
            </p:nvSpPr>
            <p:spPr>
              <a:xfrm>
                <a:off x="1675327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2" name="Google Shape;8902;p30"/>
              <p:cNvSpPr/>
              <p:nvPr/>
            </p:nvSpPr>
            <p:spPr>
              <a:xfrm>
                <a:off x="2297940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3" name="Google Shape;8903;p30"/>
              <p:cNvSpPr/>
              <p:nvPr/>
            </p:nvSpPr>
            <p:spPr>
              <a:xfrm>
                <a:off x="2920554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4" name="Google Shape;8904;p30"/>
              <p:cNvSpPr/>
              <p:nvPr/>
            </p:nvSpPr>
            <p:spPr>
              <a:xfrm>
                <a:off x="3543167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5" name="Google Shape;8905;p30"/>
              <p:cNvSpPr/>
              <p:nvPr/>
            </p:nvSpPr>
            <p:spPr>
              <a:xfrm>
                <a:off x="4165781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6" name="Google Shape;8906;p30"/>
              <p:cNvSpPr/>
              <p:nvPr/>
            </p:nvSpPr>
            <p:spPr>
              <a:xfrm>
                <a:off x="4788394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7" name="Google Shape;8907;p30"/>
              <p:cNvSpPr/>
              <p:nvPr/>
            </p:nvSpPr>
            <p:spPr>
              <a:xfrm>
                <a:off x="5411008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8" name="Google Shape;8908;p30"/>
              <p:cNvSpPr/>
              <p:nvPr/>
            </p:nvSpPr>
            <p:spPr>
              <a:xfrm>
                <a:off x="6033621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9" name="Google Shape;8909;p30"/>
              <p:cNvSpPr/>
              <p:nvPr/>
            </p:nvSpPr>
            <p:spPr>
              <a:xfrm>
                <a:off x="6656235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0" name="Google Shape;8910;p30"/>
              <p:cNvSpPr/>
              <p:nvPr/>
            </p:nvSpPr>
            <p:spPr>
              <a:xfrm>
                <a:off x="7278848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1" name="Google Shape;8911;p30"/>
              <p:cNvSpPr/>
              <p:nvPr/>
            </p:nvSpPr>
            <p:spPr>
              <a:xfrm>
                <a:off x="7901462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2" name="Google Shape;8912;p30"/>
              <p:cNvSpPr/>
              <p:nvPr/>
            </p:nvSpPr>
            <p:spPr>
              <a:xfrm>
                <a:off x="8524075" y="20003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3" name="Google Shape;8913;p30"/>
              <p:cNvSpPr/>
              <p:nvPr/>
            </p:nvSpPr>
            <p:spPr>
              <a:xfrm>
                <a:off x="741413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4" name="Google Shape;8914;p30"/>
              <p:cNvSpPr/>
              <p:nvPr/>
            </p:nvSpPr>
            <p:spPr>
              <a:xfrm>
                <a:off x="1364026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5" name="Google Shape;8915;p30"/>
              <p:cNvSpPr/>
              <p:nvPr/>
            </p:nvSpPr>
            <p:spPr>
              <a:xfrm>
                <a:off x="1986639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6" name="Google Shape;8916;p30"/>
              <p:cNvSpPr/>
              <p:nvPr/>
            </p:nvSpPr>
            <p:spPr>
              <a:xfrm>
                <a:off x="2609253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7" name="Google Shape;8917;p30"/>
              <p:cNvSpPr/>
              <p:nvPr/>
            </p:nvSpPr>
            <p:spPr>
              <a:xfrm>
                <a:off x="3231866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8" name="Google Shape;8918;p30"/>
              <p:cNvSpPr/>
              <p:nvPr/>
            </p:nvSpPr>
            <p:spPr>
              <a:xfrm>
                <a:off x="3854480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9" name="Google Shape;8919;p30"/>
              <p:cNvSpPr/>
              <p:nvPr/>
            </p:nvSpPr>
            <p:spPr>
              <a:xfrm>
                <a:off x="4477093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0" name="Google Shape;8920;p30"/>
              <p:cNvSpPr/>
              <p:nvPr/>
            </p:nvSpPr>
            <p:spPr>
              <a:xfrm>
                <a:off x="5099707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1" name="Google Shape;8921;p30"/>
              <p:cNvSpPr/>
              <p:nvPr/>
            </p:nvSpPr>
            <p:spPr>
              <a:xfrm>
                <a:off x="5722320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2" name="Google Shape;8922;p30"/>
              <p:cNvSpPr/>
              <p:nvPr/>
            </p:nvSpPr>
            <p:spPr>
              <a:xfrm>
                <a:off x="6344934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3" name="Google Shape;8923;p30"/>
              <p:cNvSpPr/>
              <p:nvPr/>
            </p:nvSpPr>
            <p:spPr>
              <a:xfrm>
                <a:off x="6967547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4" name="Google Shape;8924;p30"/>
              <p:cNvSpPr/>
              <p:nvPr/>
            </p:nvSpPr>
            <p:spPr>
              <a:xfrm>
                <a:off x="7590161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5" name="Google Shape;8925;p30"/>
              <p:cNvSpPr/>
              <p:nvPr/>
            </p:nvSpPr>
            <p:spPr>
              <a:xfrm>
                <a:off x="8212774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6" name="Google Shape;8926;p30"/>
              <p:cNvSpPr/>
              <p:nvPr/>
            </p:nvSpPr>
            <p:spPr>
              <a:xfrm>
                <a:off x="8835388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7" name="Google Shape;8927;p30"/>
              <p:cNvSpPr/>
              <p:nvPr/>
            </p:nvSpPr>
            <p:spPr>
              <a:xfrm>
                <a:off x="118825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8" name="Google Shape;8928;p30"/>
              <p:cNvSpPr/>
              <p:nvPr/>
            </p:nvSpPr>
            <p:spPr>
              <a:xfrm>
                <a:off x="8212750" y="22251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9" name="Google Shape;8929;p30"/>
              <p:cNvSpPr/>
              <p:nvPr/>
            </p:nvSpPr>
            <p:spPr>
              <a:xfrm>
                <a:off x="430100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0" name="Google Shape;8930;p30"/>
              <p:cNvSpPr/>
              <p:nvPr/>
            </p:nvSpPr>
            <p:spPr>
              <a:xfrm>
                <a:off x="1052713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1" name="Google Shape;8931;p30"/>
              <p:cNvSpPr/>
              <p:nvPr/>
            </p:nvSpPr>
            <p:spPr>
              <a:xfrm>
                <a:off x="1675327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2" name="Google Shape;8932;p30"/>
              <p:cNvSpPr/>
              <p:nvPr/>
            </p:nvSpPr>
            <p:spPr>
              <a:xfrm>
                <a:off x="2297940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3" name="Google Shape;8933;p30"/>
              <p:cNvSpPr/>
              <p:nvPr/>
            </p:nvSpPr>
            <p:spPr>
              <a:xfrm>
                <a:off x="2920554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4" name="Google Shape;8934;p30"/>
              <p:cNvSpPr/>
              <p:nvPr/>
            </p:nvSpPr>
            <p:spPr>
              <a:xfrm>
                <a:off x="3543167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5" name="Google Shape;8935;p30"/>
              <p:cNvSpPr/>
              <p:nvPr/>
            </p:nvSpPr>
            <p:spPr>
              <a:xfrm>
                <a:off x="4165781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6" name="Google Shape;8936;p30"/>
              <p:cNvSpPr/>
              <p:nvPr/>
            </p:nvSpPr>
            <p:spPr>
              <a:xfrm>
                <a:off x="4788394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7" name="Google Shape;8937;p30"/>
              <p:cNvSpPr/>
              <p:nvPr/>
            </p:nvSpPr>
            <p:spPr>
              <a:xfrm>
                <a:off x="5411008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8" name="Google Shape;8938;p30"/>
              <p:cNvSpPr/>
              <p:nvPr/>
            </p:nvSpPr>
            <p:spPr>
              <a:xfrm>
                <a:off x="6033621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9" name="Google Shape;8939;p30"/>
              <p:cNvSpPr/>
              <p:nvPr/>
            </p:nvSpPr>
            <p:spPr>
              <a:xfrm>
                <a:off x="6656235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0" name="Google Shape;8940;p30"/>
              <p:cNvSpPr/>
              <p:nvPr/>
            </p:nvSpPr>
            <p:spPr>
              <a:xfrm>
                <a:off x="7278848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1" name="Google Shape;8941;p30"/>
              <p:cNvSpPr/>
              <p:nvPr/>
            </p:nvSpPr>
            <p:spPr>
              <a:xfrm>
                <a:off x="7901462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2" name="Google Shape;8942;p30"/>
              <p:cNvSpPr/>
              <p:nvPr/>
            </p:nvSpPr>
            <p:spPr>
              <a:xfrm>
                <a:off x="8524075" y="24500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3" name="Google Shape;8943;p30"/>
              <p:cNvSpPr/>
              <p:nvPr/>
            </p:nvSpPr>
            <p:spPr>
              <a:xfrm>
                <a:off x="741413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4" name="Google Shape;8944;p30"/>
              <p:cNvSpPr/>
              <p:nvPr/>
            </p:nvSpPr>
            <p:spPr>
              <a:xfrm>
                <a:off x="1364026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5" name="Google Shape;8945;p30"/>
              <p:cNvSpPr/>
              <p:nvPr/>
            </p:nvSpPr>
            <p:spPr>
              <a:xfrm>
                <a:off x="1986639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6" name="Google Shape;8946;p30"/>
              <p:cNvSpPr/>
              <p:nvPr/>
            </p:nvSpPr>
            <p:spPr>
              <a:xfrm>
                <a:off x="2609253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7" name="Google Shape;8947;p30"/>
              <p:cNvSpPr/>
              <p:nvPr/>
            </p:nvSpPr>
            <p:spPr>
              <a:xfrm>
                <a:off x="3231866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8" name="Google Shape;8948;p30"/>
              <p:cNvSpPr/>
              <p:nvPr/>
            </p:nvSpPr>
            <p:spPr>
              <a:xfrm>
                <a:off x="3854480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9" name="Google Shape;8949;p30"/>
              <p:cNvSpPr/>
              <p:nvPr/>
            </p:nvSpPr>
            <p:spPr>
              <a:xfrm>
                <a:off x="4477093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0" name="Google Shape;8950;p30"/>
              <p:cNvSpPr/>
              <p:nvPr/>
            </p:nvSpPr>
            <p:spPr>
              <a:xfrm>
                <a:off x="5099707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1" name="Google Shape;8951;p30"/>
              <p:cNvSpPr/>
              <p:nvPr/>
            </p:nvSpPr>
            <p:spPr>
              <a:xfrm>
                <a:off x="5722320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2" name="Google Shape;8952;p30"/>
              <p:cNvSpPr/>
              <p:nvPr/>
            </p:nvSpPr>
            <p:spPr>
              <a:xfrm>
                <a:off x="6344934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3" name="Google Shape;8953;p30"/>
              <p:cNvSpPr/>
              <p:nvPr/>
            </p:nvSpPr>
            <p:spPr>
              <a:xfrm>
                <a:off x="6967547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4" name="Google Shape;8954;p30"/>
              <p:cNvSpPr/>
              <p:nvPr/>
            </p:nvSpPr>
            <p:spPr>
              <a:xfrm>
                <a:off x="7590161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5" name="Google Shape;8955;p30"/>
              <p:cNvSpPr/>
              <p:nvPr/>
            </p:nvSpPr>
            <p:spPr>
              <a:xfrm>
                <a:off x="8212774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6" name="Google Shape;8956;p30"/>
              <p:cNvSpPr/>
              <p:nvPr/>
            </p:nvSpPr>
            <p:spPr>
              <a:xfrm>
                <a:off x="8835388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7" name="Google Shape;8957;p30"/>
              <p:cNvSpPr/>
              <p:nvPr/>
            </p:nvSpPr>
            <p:spPr>
              <a:xfrm>
                <a:off x="118825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8" name="Google Shape;8958;p30"/>
              <p:cNvSpPr/>
              <p:nvPr/>
            </p:nvSpPr>
            <p:spPr>
              <a:xfrm>
                <a:off x="8212750" y="26748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9" name="Google Shape;8959;p30"/>
              <p:cNvSpPr/>
              <p:nvPr/>
            </p:nvSpPr>
            <p:spPr>
              <a:xfrm>
                <a:off x="430100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0" name="Google Shape;8960;p30"/>
              <p:cNvSpPr/>
              <p:nvPr/>
            </p:nvSpPr>
            <p:spPr>
              <a:xfrm>
                <a:off x="1052713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1" name="Google Shape;8961;p30"/>
              <p:cNvSpPr/>
              <p:nvPr/>
            </p:nvSpPr>
            <p:spPr>
              <a:xfrm>
                <a:off x="1675327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2" name="Google Shape;8962;p30"/>
              <p:cNvSpPr/>
              <p:nvPr/>
            </p:nvSpPr>
            <p:spPr>
              <a:xfrm>
                <a:off x="2297940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3" name="Google Shape;8963;p30"/>
              <p:cNvSpPr/>
              <p:nvPr/>
            </p:nvSpPr>
            <p:spPr>
              <a:xfrm>
                <a:off x="2920554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4" name="Google Shape;8964;p30"/>
              <p:cNvSpPr/>
              <p:nvPr/>
            </p:nvSpPr>
            <p:spPr>
              <a:xfrm>
                <a:off x="3543167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5" name="Google Shape;8965;p30"/>
              <p:cNvSpPr/>
              <p:nvPr/>
            </p:nvSpPr>
            <p:spPr>
              <a:xfrm>
                <a:off x="4165781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6" name="Google Shape;8966;p30"/>
              <p:cNvSpPr/>
              <p:nvPr/>
            </p:nvSpPr>
            <p:spPr>
              <a:xfrm>
                <a:off x="4788394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7" name="Google Shape;8967;p30"/>
              <p:cNvSpPr/>
              <p:nvPr/>
            </p:nvSpPr>
            <p:spPr>
              <a:xfrm>
                <a:off x="5411008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8" name="Google Shape;8968;p30"/>
              <p:cNvSpPr/>
              <p:nvPr/>
            </p:nvSpPr>
            <p:spPr>
              <a:xfrm>
                <a:off x="6033621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9" name="Google Shape;8969;p30"/>
              <p:cNvSpPr/>
              <p:nvPr/>
            </p:nvSpPr>
            <p:spPr>
              <a:xfrm>
                <a:off x="6656235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0" name="Google Shape;8970;p30"/>
              <p:cNvSpPr/>
              <p:nvPr/>
            </p:nvSpPr>
            <p:spPr>
              <a:xfrm>
                <a:off x="7278848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1" name="Google Shape;8971;p30"/>
              <p:cNvSpPr/>
              <p:nvPr/>
            </p:nvSpPr>
            <p:spPr>
              <a:xfrm>
                <a:off x="7901462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2" name="Google Shape;8972;p30"/>
              <p:cNvSpPr/>
              <p:nvPr/>
            </p:nvSpPr>
            <p:spPr>
              <a:xfrm>
                <a:off x="8524075" y="28997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3" name="Google Shape;8973;p30"/>
              <p:cNvSpPr/>
              <p:nvPr/>
            </p:nvSpPr>
            <p:spPr>
              <a:xfrm>
                <a:off x="741413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4" name="Google Shape;8974;p30"/>
              <p:cNvSpPr/>
              <p:nvPr/>
            </p:nvSpPr>
            <p:spPr>
              <a:xfrm>
                <a:off x="1364026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5" name="Google Shape;8975;p30"/>
              <p:cNvSpPr/>
              <p:nvPr/>
            </p:nvSpPr>
            <p:spPr>
              <a:xfrm>
                <a:off x="1986639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6" name="Google Shape;8976;p30"/>
              <p:cNvSpPr/>
              <p:nvPr/>
            </p:nvSpPr>
            <p:spPr>
              <a:xfrm>
                <a:off x="2609253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7" name="Google Shape;8977;p30"/>
              <p:cNvSpPr/>
              <p:nvPr/>
            </p:nvSpPr>
            <p:spPr>
              <a:xfrm>
                <a:off x="3231866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8" name="Google Shape;8978;p30"/>
              <p:cNvSpPr/>
              <p:nvPr/>
            </p:nvSpPr>
            <p:spPr>
              <a:xfrm>
                <a:off x="3854480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9" name="Google Shape;8979;p30"/>
              <p:cNvSpPr/>
              <p:nvPr/>
            </p:nvSpPr>
            <p:spPr>
              <a:xfrm>
                <a:off x="4477093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0" name="Google Shape;8980;p30"/>
              <p:cNvSpPr/>
              <p:nvPr/>
            </p:nvSpPr>
            <p:spPr>
              <a:xfrm>
                <a:off x="5099707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1" name="Google Shape;8981;p30"/>
              <p:cNvSpPr/>
              <p:nvPr/>
            </p:nvSpPr>
            <p:spPr>
              <a:xfrm>
                <a:off x="5722320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2" name="Google Shape;8982;p30"/>
              <p:cNvSpPr/>
              <p:nvPr/>
            </p:nvSpPr>
            <p:spPr>
              <a:xfrm>
                <a:off x="6344934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3" name="Google Shape;8983;p30"/>
              <p:cNvSpPr/>
              <p:nvPr/>
            </p:nvSpPr>
            <p:spPr>
              <a:xfrm>
                <a:off x="6967547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4" name="Google Shape;8984;p30"/>
              <p:cNvSpPr/>
              <p:nvPr/>
            </p:nvSpPr>
            <p:spPr>
              <a:xfrm>
                <a:off x="7590161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5" name="Google Shape;8985;p30"/>
              <p:cNvSpPr/>
              <p:nvPr/>
            </p:nvSpPr>
            <p:spPr>
              <a:xfrm>
                <a:off x="8212774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6" name="Google Shape;8986;p30"/>
              <p:cNvSpPr/>
              <p:nvPr/>
            </p:nvSpPr>
            <p:spPr>
              <a:xfrm>
                <a:off x="8835388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7" name="Google Shape;8987;p30"/>
              <p:cNvSpPr/>
              <p:nvPr/>
            </p:nvSpPr>
            <p:spPr>
              <a:xfrm>
                <a:off x="118825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8" name="Google Shape;8988;p30"/>
              <p:cNvSpPr/>
              <p:nvPr/>
            </p:nvSpPr>
            <p:spPr>
              <a:xfrm>
                <a:off x="8212750" y="31245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9" name="Google Shape;8989;p30"/>
              <p:cNvSpPr/>
              <p:nvPr/>
            </p:nvSpPr>
            <p:spPr>
              <a:xfrm>
                <a:off x="430100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0" name="Google Shape;8990;p30"/>
              <p:cNvSpPr/>
              <p:nvPr/>
            </p:nvSpPr>
            <p:spPr>
              <a:xfrm>
                <a:off x="1052713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1" name="Google Shape;8991;p30"/>
              <p:cNvSpPr/>
              <p:nvPr/>
            </p:nvSpPr>
            <p:spPr>
              <a:xfrm>
                <a:off x="1675327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2" name="Google Shape;8992;p30"/>
              <p:cNvSpPr/>
              <p:nvPr/>
            </p:nvSpPr>
            <p:spPr>
              <a:xfrm>
                <a:off x="2297940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3" name="Google Shape;8993;p30"/>
              <p:cNvSpPr/>
              <p:nvPr/>
            </p:nvSpPr>
            <p:spPr>
              <a:xfrm>
                <a:off x="2920554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4" name="Google Shape;8994;p30"/>
              <p:cNvSpPr/>
              <p:nvPr/>
            </p:nvSpPr>
            <p:spPr>
              <a:xfrm>
                <a:off x="3543167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5" name="Google Shape;8995;p30"/>
              <p:cNvSpPr/>
              <p:nvPr/>
            </p:nvSpPr>
            <p:spPr>
              <a:xfrm>
                <a:off x="4165781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6" name="Google Shape;8996;p30"/>
              <p:cNvSpPr/>
              <p:nvPr/>
            </p:nvSpPr>
            <p:spPr>
              <a:xfrm>
                <a:off x="4788394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7" name="Google Shape;8997;p30"/>
              <p:cNvSpPr/>
              <p:nvPr/>
            </p:nvSpPr>
            <p:spPr>
              <a:xfrm>
                <a:off x="5411008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8" name="Google Shape;8998;p30"/>
              <p:cNvSpPr/>
              <p:nvPr/>
            </p:nvSpPr>
            <p:spPr>
              <a:xfrm>
                <a:off x="6033621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9" name="Google Shape;8999;p30"/>
              <p:cNvSpPr/>
              <p:nvPr/>
            </p:nvSpPr>
            <p:spPr>
              <a:xfrm>
                <a:off x="6656235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0" name="Google Shape;9000;p30"/>
              <p:cNvSpPr/>
              <p:nvPr/>
            </p:nvSpPr>
            <p:spPr>
              <a:xfrm>
                <a:off x="7278848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1" name="Google Shape;9001;p30"/>
              <p:cNvSpPr/>
              <p:nvPr/>
            </p:nvSpPr>
            <p:spPr>
              <a:xfrm>
                <a:off x="7901462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2" name="Google Shape;9002;p30"/>
              <p:cNvSpPr/>
              <p:nvPr/>
            </p:nvSpPr>
            <p:spPr>
              <a:xfrm>
                <a:off x="8524075" y="33494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3" name="Google Shape;9003;p30"/>
              <p:cNvSpPr/>
              <p:nvPr/>
            </p:nvSpPr>
            <p:spPr>
              <a:xfrm>
                <a:off x="741413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4" name="Google Shape;9004;p30"/>
              <p:cNvSpPr/>
              <p:nvPr/>
            </p:nvSpPr>
            <p:spPr>
              <a:xfrm>
                <a:off x="1364026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5" name="Google Shape;9005;p30"/>
              <p:cNvSpPr/>
              <p:nvPr/>
            </p:nvSpPr>
            <p:spPr>
              <a:xfrm>
                <a:off x="1986639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6" name="Google Shape;9006;p30"/>
              <p:cNvSpPr/>
              <p:nvPr/>
            </p:nvSpPr>
            <p:spPr>
              <a:xfrm>
                <a:off x="2609253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7" name="Google Shape;9007;p30"/>
              <p:cNvSpPr/>
              <p:nvPr/>
            </p:nvSpPr>
            <p:spPr>
              <a:xfrm>
                <a:off x="3231866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8" name="Google Shape;9008;p30"/>
              <p:cNvSpPr/>
              <p:nvPr/>
            </p:nvSpPr>
            <p:spPr>
              <a:xfrm>
                <a:off x="3854480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9" name="Google Shape;9009;p30"/>
              <p:cNvSpPr/>
              <p:nvPr/>
            </p:nvSpPr>
            <p:spPr>
              <a:xfrm>
                <a:off x="4477093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0" name="Google Shape;9010;p30"/>
              <p:cNvSpPr/>
              <p:nvPr/>
            </p:nvSpPr>
            <p:spPr>
              <a:xfrm>
                <a:off x="5099707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1" name="Google Shape;9011;p30"/>
              <p:cNvSpPr/>
              <p:nvPr/>
            </p:nvSpPr>
            <p:spPr>
              <a:xfrm>
                <a:off x="5722320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2" name="Google Shape;9012;p30"/>
              <p:cNvSpPr/>
              <p:nvPr/>
            </p:nvSpPr>
            <p:spPr>
              <a:xfrm>
                <a:off x="6344934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3" name="Google Shape;9013;p30"/>
              <p:cNvSpPr/>
              <p:nvPr/>
            </p:nvSpPr>
            <p:spPr>
              <a:xfrm>
                <a:off x="6967547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4" name="Google Shape;9014;p30"/>
              <p:cNvSpPr/>
              <p:nvPr/>
            </p:nvSpPr>
            <p:spPr>
              <a:xfrm>
                <a:off x="7590161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5" name="Google Shape;9015;p30"/>
              <p:cNvSpPr/>
              <p:nvPr/>
            </p:nvSpPr>
            <p:spPr>
              <a:xfrm>
                <a:off x="8212774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6" name="Google Shape;9016;p30"/>
              <p:cNvSpPr/>
              <p:nvPr/>
            </p:nvSpPr>
            <p:spPr>
              <a:xfrm>
                <a:off x="8835388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7" name="Google Shape;9017;p30"/>
              <p:cNvSpPr/>
              <p:nvPr/>
            </p:nvSpPr>
            <p:spPr>
              <a:xfrm>
                <a:off x="118825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8" name="Google Shape;9018;p30"/>
              <p:cNvSpPr/>
              <p:nvPr/>
            </p:nvSpPr>
            <p:spPr>
              <a:xfrm>
                <a:off x="8212750" y="35742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9" name="Google Shape;9019;p30"/>
              <p:cNvSpPr/>
              <p:nvPr/>
            </p:nvSpPr>
            <p:spPr>
              <a:xfrm>
                <a:off x="430100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0" name="Google Shape;9020;p30"/>
              <p:cNvSpPr/>
              <p:nvPr/>
            </p:nvSpPr>
            <p:spPr>
              <a:xfrm>
                <a:off x="1052713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1" name="Google Shape;9021;p30"/>
              <p:cNvSpPr/>
              <p:nvPr/>
            </p:nvSpPr>
            <p:spPr>
              <a:xfrm>
                <a:off x="1675327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2" name="Google Shape;9022;p30"/>
              <p:cNvSpPr/>
              <p:nvPr/>
            </p:nvSpPr>
            <p:spPr>
              <a:xfrm>
                <a:off x="2297940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3" name="Google Shape;9023;p30"/>
              <p:cNvSpPr/>
              <p:nvPr/>
            </p:nvSpPr>
            <p:spPr>
              <a:xfrm>
                <a:off x="2920554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4" name="Google Shape;9024;p30"/>
              <p:cNvSpPr/>
              <p:nvPr/>
            </p:nvSpPr>
            <p:spPr>
              <a:xfrm>
                <a:off x="3543167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5" name="Google Shape;9025;p30"/>
              <p:cNvSpPr/>
              <p:nvPr/>
            </p:nvSpPr>
            <p:spPr>
              <a:xfrm>
                <a:off x="4165781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6" name="Google Shape;9026;p30"/>
              <p:cNvSpPr/>
              <p:nvPr/>
            </p:nvSpPr>
            <p:spPr>
              <a:xfrm>
                <a:off x="4788394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7" name="Google Shape;9027;p30"/>
              <p:cNvSpPr/>
              <p:nvPr/>
            </p:nvSpPr>
            <p:spPr>
              <a:xfrm>
                <a:off x="5411008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8" name="Google Shape;9028;p30"/>
              <p:cNvSpPr/>
              <p:nvPr/>
            </p:nvSpPr>
            <p:spPr>
              <a:xfrm>
                <a:off x="6033621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9" name="Google Shape;9029;p30"/>
              <p:cNvSpPr/>
              <p:nvPr/>
            </p:nvSpPr>
            <p:spPr>
              <a:xfrm>
                <a:off x="6656235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0" name="Google Shape;9030;p30"/>
              <p:cNvSpPr/>
              <p:nvPr/>
            </p:nvSpPr>
            <p:spPr>
              <a:xfrm>
                <a:off x="7278848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1" name="Google Shape;9031;p30"/>
              <p:cNvSpPr/>
              <p:nvPr/>
            </p:nvSpPr>
            <p:spPr>
              <a:xfrm>
                <a:off x="7901462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2" name="Google Shape;9032;p30"/>
              <p:cNvSpPr/>
              <p:nvPr/>
            </p:nvSpPr>
            <p:spPr>
              <a:xfrm>
                <a:off x="8524075" y="37991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3" name="Google Shape;9033;p30"/>
              <p:cNvSpPr/>
              <p:nvPr/>
            </p:nvSpPr>
            <p:spPr>
              <a:xfrm>
                <a:off x="741413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4" name="Google Shape;9034;p30"/>
              <p:cNvSpPr/>
              <p:nvPr/>
            </p:nvSpPr>
            <p:spPr>
              <a:xfrm>
                <a:off x="1364026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5" name="Google Shape;9035;p30"/>
              <p:cNvSpPr/>
              <p:nvPr/>
            </p:nvSpPr>
            <p:spPr>
              <a:xfrm>
                <a:off x="1986639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6" name="Google Shape;9036;p30"/>
              <p:cNvSpPr/>
              <p:nvPr/>
            </p:nvSpPr>
            <p:spPr>
              <a:xfrm>
                <a:off x="2609253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7" name="Google Shape;9037;p30"/>
              <p:cNvSpPr/>
              <p:nvPr/>
            </p:nvSpPr>
            <p:spPr>
              <a:xfrm>
                <a:off x="3231866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8" name="Google Shape;9038;p30"/>
              <p:cNvSpPr/>
              <p:nvPr/>
            </p:nvSpPr>
            <p:spPr>
              <a:xfrm>
                <a:off x="3854480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9" name="Google Shape;9039;p30"/>
              <p:cNvSpPr/>
              <p:nvPr/>
            </p:nvSpPr>
            <p:spPr>
              <a:xfrm>
                <a:off x="4477093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0" name="Google Shape;9040;p30"/>
              <p:cNvSpPr/>
              <p:nvPr/>
            </p:nvSpPr>
            <p:spPr>
              <a:xfrm>
                <a:off x="5099707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1" name="Google Shape;9041;p30"/>
              <p:cNvSpPr/>
              <p:nvPr/>
            </p:nvSpPr>
            <p:spPr>
              <a:xfrm>
                <a:off x="5722320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2" name="Google Shape;9042;p30"/>
              <p:cNvSpPr/>
              <p:nvPr/>
            </p:nvSpPr>
            <p:spPr>
              <a:xfrm>
                <a:off x="6344934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3" name="Google Shape;9043;p30"/>
              <p:cNvSpPr/>
              <p:nvPr/>
            </p:nvSpPr>
            <p:spPr>
              <a:xfrm>
                <a:off x="6967547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4" name="Google Shape;9044;p30"/>
              <p:cNvSpPr/>
              <p:nvPr/>
            </p:nvSpPr>
            <p:spPr>
              <a:xfrm>
                <a:off x="7590161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5" name="Google Shape;9045;p30"/>
              <p:cNvSpPr/>
              <p:nvPr/>
            </p:nvSpPr>
            <p:spPr>
              <a:xfrm>
                <a:off x="8212774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6" name="Google Shape;9046;p30"/>
              <p:cNvSpPr/>
              <p:nvPr/>
            </p:nvSpPr>
            <p:spPr>
              <a:xfrm>
                <a:off x="8835388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7" name="Google Shape;9047;p30"/>
              <p:cNvSpPr/>
              <p:nvPr/>
            </p:nvSpPr>
            <p:spPr>
              <a:xfrm>
                <a:off x="118825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8" name="Google Shape;9048;p30"/>
              <p:cNvSpPr/>
              <p:nvPr/>
            </p:nvSpPr>
            <p:spPr>
              <a:xfrm>
                <a:off x="8212750" y="40239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9" name="Google Shape;9049;p30"/>
              <p:cNvSpPr/>
              <p:nvPr/>
            </p:nvSpPr>
            <p:spPr>
              <a:xfrm>
                <a:off x="430100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0" name="Google Shape;9050;p30"/>
              <p:cNvSpPr/>
              <p:nvPr/>
            </p:nvSpPr>
            <p:spPr>
              <a:xfrm>
                <a:off x="1052713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1" name="Google Shape;9051;p30"/>
              <p:cNvSpPr/>
              <p:nvPr/>
            </p:nvSpPr>
            <p:spPr>
              <a:xfrm>
                <a:off x="1675327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2" name="Google Shape;9052;p30"/>
              <p:cNvSpPr/>
              <p:nvPr/>
            </p:nvSpPr>
            <p:spPr>
              <a:xfrm>
                <a:off x="2297940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3" name="Google Shape;9053;p30"/>
              <p:cNvSpPr/>
              <p:nvPr/>
            </p:nvSpPr>
            <p:spPr>
              <a:xfrm>
                <a:off x="2920554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4" name="Google Shape;9054;p30"/>
              <p:cNvSpPr/>
              <p:nvPr/>
            </p:nvSpPr>
            <p:spPr>
              <a:xfrm>
                <a:off x="3543167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5" name="Google Shape;9055;p30"/>
              <p:cNvSpPr/>
              <p:nvPr/>
            </p:nvSpPr>
            <p:spPr>
              <a:xfrm>
                <a:off x="4165781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6" name="Google Shape;9056;p30"/>
              <p:cNvSpPr/>
              <p:nvPr/>
            </p:nvSpPr>
            <p:spPr>
              <a:xfrm>
                <a:off x="4788394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7" name="Google Shape;9057;p30"/>
              <p:cNvSpPr/>
              <p:nvPr/>
            </p:nvSpPr>
            <p:spPr>
              <a:xfrm>
                <a:off x="5411008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8" name="Google Shape;9058;p30"/>
              <p:cNvSpPr/>
              <p:nvPr/>
            </p:nvSpPr>
            <p:spPr>
              <a:xfrm>
                <a:off x="6033621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9" name="Google Shape;9059;p30"/>
              <p:cNvSpPr/>
              <p:nvPr/>
            </p:nvSpPr>
            <p:spPr>
              <a:xfrm>
                <a:off x="6656235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0" name="Google Shape;9060;p30"/>
              <p:cNvSpPr/>
              <p:nvPr/>
            </p:nvSpPr>
            <p:spPr>
              <a:xfrm>
                <a:off x="7278848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1" name="Google Shape;9061;p30"/>
              <p:cNvSpPr/>
              <p:nvPr/>
            </p:nvSpPr>
            <p:spPr>
              <a:xfrm>
                <a:off x="7901462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2" name="Google Shape;9062;p30"/>
              <p:cNvSpPr/>
              <p:nvPr/>
            </p:nvSpPr>
            <p:spPr>
              <a:xfrm>
                <a:off x="8524075" y="42488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3" name="Google Shape;9063;p30"/>
              <p:cNvSpPr/>
              <p:nvPr/>
            </p:nvSpPr>
            <p:spPr>
              <a:xfrm>
                <a:off x="741413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4" name="Google Shape;9064;p30"/>
              <p:cNvSpPr/>
              <p:nvPr/>
            </p:nvSpPr>
            <p:spPr>
              <a:xfrm>
                <a:off x="1364026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5" name="Google Shape;9065;p30"/>
              <p:cNvSpPr/>
              <p:nvPr/>
            </p:nvSpPr>
            <p:spPr>
              <a:xfrm>
                <a:off x="1986639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6" name="Google Shape;9066;p30"/>
              <p:cNvSpPr/>
              <p:nvPr/>
            </p:nvSpPr>
            <p:spPr>
              <a:xfrm>
                <a:off x="2609253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7" name="Google Shape;9067;p30"/>
              <p:cNvSpPr/>
              <p:nvPr/>
            </p:nvSpPr>
            <p:spPr>
              <a:xfrm>
                <a:off x="3231866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8" name="Google Shape;9068;p30"/>
              <p:cNvSpPr/>
              <p:nvPr/>
            </p:nvSpPr>
            <p:spPr>
              <a:xfrm>
                <a:off x="3854480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9" name="Google Shape;9069;p30"/>
              <p:cNvSpPr/>
              <p:nvPr/>
            </p:nvSpPr>
            <p:spPr>
              <a:xfrm>
                <a:off x="4477093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0" name="Google Shape;9070;p30"/>
              <p:cNvSpPr/>
              <p:nvPr/>
            </p:nvSpPr>
            <p:spPr>
              <a:xfrm>
                <a:off x="5099707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1" name="Google Shape;9071;p30"/>
              <p:cNvSpPr/>
              <p:nvPr/>
            </p:nvSpPr>
            <p:spPr>
              <a:xfrm>
                <a:off x="5722320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2" name="Google Shape;9072;p30"/>
              <p:cNvSpPr/>
              <p:nvPr/>
            </p:nvSpPr>
            <p:spPr>
              <a:xfrm>
                <a:off x="6344934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3" name="Google Shape;9073;p30"/>
              <p:cNvSpPr/>
              <p:nvPr/>
            </p:nvSpPr>
            <p:spPr>
              <a:xfrm>
                <a:off x="6967547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4" name="Google Shape;9074;p30"/>
              <p:cNvSpPr/>
              <p:nvPr/>
            </p:nvSpPr>
            <p:spPr>
              <a:xfrm>
                <a:off x="7590161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5" name="Google Shape;9075;p30"/>
              <p:cNvSpPr/>
              <p:nvPr/>
            </p:nvSpPr>
            <p:spPr>
              <a:xfrm>
                <a:off x="8212774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6" name="Google Shape;9076;p30"/>
              <p:cNvSpPr/>
              <p:nvPr/>
            </p:nvSpPr>
            <p:spPr>
              <a:xfrm>
                <a:off x="8835388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7" name="Google Shape;9077;p30"/>
              <p:cNvSpPr/>
              <p:nvPr/>
            </p:nvSpPr>
            <p:spPr>
              <a:xfrm>
                <a:off x="118825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8" name="Google Shape;9078;p30"/>
              <p:cNvSpPr/>
              <p:nvPr/>
            </p:nvSpPr>
            <p:spPr>
              <a:xfrm>
                <a:off x="8212750" y="44736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9" name="Google Shape;9079;p30"/>
              <p:cNvSpPr/>
              <p:nvPr/>
            </p:nvSpPr>
            <p:spPr>
              <a:xfrm>
                <a:off x="430100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0" name="Google Shape;9080;p30"/>
              <p:cNvSpPr/>
              <p:nvPr/>
            </p:nvSpPr>
            <p:spPr>
              <a:xfrm>
                <a:off x="1052713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1" name="Google Shape;9081;p30"/>
              <p:cNvSpPr/>
              <p:nvPr/>
            </p:nvSpPr>
            <p:spPr>
              <a:xfrm>
                <a:off x="1675327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2" name="Google Shape;9082;p30"/>
              <p:cNvSpPr/>
              <p:nvPr/>
            </p:nvSpPr>
            <p:spPr>
              <a:xfrm>
                <a:off x="2297940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3" name="Google Shape;9083;p30"/>
              <p:cNvSpPr/>
              <p:nvPr/>
            </p:nvSpPr>
            <p:spPr>
              <a:xfrm>
                <a:off x="2920554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4" name="Google Shape;9084;p30"/>
              <p:cNvSpPr/>
              <p:nvPr/>
            </p:nvSpPr>
            <p:spPr>
              <a:xfrm>
                <a:off x="3543167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5" name="Google Shape;9085;p30"/>
              <p:cNvSpPr/>
              <p:nvPr/>
            </p:nvSpPr>
            <p:spPr>
              <a:xfrm>
                <a:off x="4165781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6" name="Google Shape;9086;p30"/>
              <p:cNvSpPr/>
              <p:nvPr/>
            </p:nvSpPr>
            <p:spPr>
              <a:xfrm>
                <a:off x="4788394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7" name="Google Shape;9087;p30"/>
              <p:cNvSpPr/>
              <p:nvPr/>
            </p:nvSpPr>
            <p:spPr>
              <a:xfrm>
                <a:off x="5411008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8" name="Google Shape;9088;p30"/>
              <p:cNvSpPr/>
              <p:nvPr/>
            </p:nvSpPr>
            <p:spPr>
              <a:xfrm>
                <a:off x="6033621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9" name="Google Shape;9089;p30"/>
              <p:cNvSpPr/>
              <p:nvPr/>
            </p:nvSpPr>
            <p:spPr>
              <a:xfrm>
                <a:off x="6656235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0" name="Google Shape;9090;p30"/>
              <p:cNvSpPr/>
              <p:nvPr/>
            </p:nvSpPr>
            <p:spPr>
              <a:xfrm>
                <a:off x="7278848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1" name="Google Shape;9091;p30"/>
              <p:cNvSpPr/>
              <p:nvPr/>
            </p:nvSpPr>
            <p:spPr>
              <a:xfrm>
                <a:off x="7901462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2" name="Google Shape;9092;p30"/>
              <p:cNvSpPr/>
              <p:nvPr/>
            </p:nvSpPr>
            <p:spPr>
              <a:xfrm>
                <a:off x="8524075" y="4698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3" name="Google Shape;9093;p30"/>
              <p:cNvSpPr/>
              <p:nvPr/>
            </p:nvSpPr>
            <p:spPr>
              <a:xfrm>
                <a:off x="741413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4" name="Google Shape;9094;p30"/>
              <p:cNvSpPr/>
              <p:nvPr/>
            </p:nvSpPr>
            <p:spPr>
              <a:xfrm>
                <a:off x="1364026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5" name="Google Shape;9095;p30"/>
              <p:cNvSpPr/>
              <p:nvPr/>
            </p:nvSpPr>
            <p:spPr>
              <a:xfrm>
                <a:off x="1986639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6" name="Google Shape;9096;p30"/>
              <p:cNvSpPr/>
              <p:nvPr/>
            </p:nvSpPr>
            <p:spPr>
              <a:xfrm>
                <a:off x="2609253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7" name="Google Shape;9097;p30"/>
              <p:cNvSpPr/>
              <p:nvPr/>
            </p:nvSpPr>
            <p:spPr>
              <a:xfrm>
                <a:off x="3231866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8" name="Google Shape;9098;p30"/>
              <p:cNvSpPr/>
              <p:nvPr/>
            </p:nvSpPr>
            <p:spPr>
              <a:xfrm>
                <a:off x="3854480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9" name="Google Shape;9099;p30"/>
              <p:cNvSpPr/>
              <p:nvPr/>
            </p:nvSpPr>
            <p:spPr>
              <a:xfrm>
                <a:off x="4477093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0" name="Google Shape;9100;p30"/>
              <p:cNvSpPr/>
              <p:nvPr/>
            </p:nvSpPr>
            <p:spPr>
              <a:xfrm>
                <a:off x="5099707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1" name="Google Shape;9101;p30"/>
              <p:cNvSpPr/>
              <p:nvPr/>
            </p:nvSpPr>
            <p:spPr>
              <a:xfrm>
                <a:off x="5722320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2" name="Google Shape;9102;p30"/>
              <p:cNvSpPr/>
              <p:nvPr/>
            </p:nvSpPr>
            <p:spPr>
              <a:xfrm>
                <a:off x="6344934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3" name="Google Shape;9103;p30"/>
              <p:cNvSpPr/>
              <p:nvPr/>
            </p:nvSpPr>
            <p:spPr>
              <a:xfrm>
                <a:off x="6967547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4" name="Google Shape;9104;p30"/>
              <p:cNvSpPr/>
              <p:nvPr/>
            </p:nvSpPr>
            <p:spPr>
              <a:xfrm>
                <a:off x="7590161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5" name="Google Shape;9105;p30"/>
              <p:cNvSpPr/>
              <p:nvPr/>
            </p:nvSpPr>
            <p:spPr>
              <a:xfrm>
                <a:off x="8212774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6" name="Google Shape;9106;p30"/>
              <p:cNvSpPr/>
              <p:nvPr/>
            </p:nvSpPr>
            <p:spPr>
              <a:xfrm>
                <a:off x="8835388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7" name="Google Shape;9107;p30"/>
              <p:cNvSpPr/>
              <p:nvPr/>
            </p:nvSpPr>
            <p:spPr>
              <a:xfrm>
                <a:off x="118825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8" name="Google Shape;9108;p30"/>
              <p:cNvSpPr/>
              <p:nvPr/>
            </p:nvSpPr>
            <p:spPr>
              <a:xfrm>
                <a:off x="8212750" y="4923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9" name="Google Shape;9109;p30"/>
              <p:cNvSpPr/>
              <p:nvPr/>
            </p:nvSpPr>
            <p:spPr>
              <a:xfrm>
                <a:off x="741413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0" name="Google Shape;9110;p30"/>
              <p:cNvSpPr/>
              <p:nvPr/>
            </p:nvSpPr>
            <p:spPr>
              <a:xfrm>
                <a:off x="1364026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1" name="Google Shape;9111;p30"/>
              <p:cNvSpPr/>
              <p:nvPr/>
            </p:nvSpPr>
            <p:spPr>
              <a:xfrm>
                <a:off x="1986639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2" name="Google Shape;9112;p30"/>
              <p:cNvSpPr/>
              <p:nvPr/>
            </p:nvSpPr>
            <p:spPr>
              <a:xfrm>
                <a:off x="2609253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3" name="Google Shape;9113;p30"/>
              <p:cNvSpPr/>
              <p:nvPr/>
            </p:nvSpPr>
            <p:spPr>
              <a:xfrm>
                <a:off x="3231866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4" name="Google Shape;9114;p30"/>
              <p:cNvSpPr/>
              <p:nvPr/>
            </p:nvSpPr>
            <p:spPr>
              <a:xfrm>
                <a:off x="3854480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5" name="Google Shape;9115;p30"/>
              <p:cNvSpPr/>
              <p:nvPr/>
            </p:nvSpPr>
            <p:spPr>
              <a:xfrm>
                <a:off x="4477093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6" name="Google Shape;9116;p30"/>
              <p:cNvSpPr/>
              <p:nvPr/>
            </p:nvSpPr>
            <p:spPr>
              <a:xfrm>
                <a:off x="5099707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7" name="Google Shape;9117;p30"/>
              <p:cNvSpPr/>
              <p:nvPr/>
            </p:nvSpPr>
            <p:spPr>
              <a:xfrm>
                <a:off x="5722320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8" name="Google Shape;9118;p30"/>
              <p:cNvSpPr/>
              <p:nvPr/>
            </p:nvSpPr>
            <p:spPr>
              <a:xfrm>
                <a:off x="6344934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9" name="Google Shape;9119;p30"/>
              <p:cNvSpPr/>
              <p:nvPr/>
            </p:nvSpPr>
            <p:spPr>
              <a:xfrm>
                <a:off x="6967547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0" name="Google Shape;9120;p30"/>
              <p:cNvSpPr/>
              <p:nvPr/>
            </p:nvSpPr>
            <p:spPr>
              <a:xfrm>
                <a:off x="7590161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1" name="Google Shape;9121;p30"/>
              <p:cNvSpPr/>
              <p:nvPr/>
            </p:nvSpPr>
            <p:spPr>
              <a:xfrm>
                <a:off x="8212774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2" name="Google Shape;9122;p30"/>
              <p:cNvSpPr/>
              <p:nvPr/>
            </p:nvSpPr>
            <p:spPr>
              <a:xfrm>
                <a:off x="8835388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3" name="Google Shape;9123;p30"/>
              <p:cNvSpPr/>
              <p:nvPr/>
            </p:nvSpPr>
            <p:spPr>
              <a:xfrm>
                <a:off x="118825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4" name="Google Shape;9124;p30"/>
              <p:cNvSpPr/>
              <p:nvPr/>
            </p:nvSpPr>
            <p:spPr>
              <a:xfrm>
                <a:off x="8212750" y="42635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5" name="Google Shape;9125;p30"/>
              <p:cNvSpPr/>
              <p:nvPr/>
            </p:nvSpPr>
            <p:spPr>
              <a:xfrm>
                <a:off x="430100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6" name="Google Shape;9126;p30"/>
              <p:cNvSpPr/>
              <p:nvPr/>
            </p:nvSpPr>
            <p:spPr>
              <a:xfrm>
                <a:off x="1052713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7" name="Google Shape;9127;p30"/>
              <p:cNvSpPr/>
              <p:nvPr/>
            </p:nvSpPr>
            <p:spPr>
              <a:xfrm>
                <a:off x="1675327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8" name="Google Shape;9128;p30"/>
              <p:cNvSpPr/>
              <p:nvPr/>
            </p:nvSpPr>
            <p:spPr>
              <a:xfrm>
                <a:off x="2297940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9" name="Google Shape;9129;p30"/>
              <p:cNvSpPr/>
              <p:nvPr/>
            </p:nvSpPr>
            <p:spPr>
              <a:xfrm>
                <a:off x="2920554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0" name="Google Shape;9130;p30"/>
              <p:cNvSpPr/>
              <p:nvPr/>
            </p:nvSpPr>
            <p:spPr>
              <a:xfrm>
                <a:off x="3543167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1" name="Google Shape;9131;p30"/>
              <p:cNvSpPr/>
              <p:nvPr/>
            </p:nvSpPr>
            <p:spPr>
              <a:xfrm>
                <a:off x="4165781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2" name="Google Shape;9132;p30"/>
              <p:cNvSpPr/>
              <p:nvPr/>
            </p:nvSpPr>
            <p:spPr>
              <a:xfrm>
                <a:off x="4788394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3" name="Google Shape;9133;p30"/>
              <p:cNvSpPr/>
              <p:nvPr/>
            </p:nvSpPr>
            <p:spPr>
              <a:xfrm>
                <a:off x="5411008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4" name="Google Shape;9134;p30"/>
              <p:cNvSpPr/>
              <p:nvPr/>
            </p:nvSpPr>
            <p:spPr>
              <a:xfrm>
                <a:off x="6033621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5" name="Google Shape;9135;p30"/>
              <p:cNvSpPr/>
              <p:nvPr/>
            </p:nvSpPr>
            <p:spPr>
              <a:xfrm>
                <a:off x="6656235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6" name="Google Shape;9136;p30"/>
              <p:cNvSpPr/>
              <p:nvPr/>
            </p:nvSpPr>
            <p:spPr>
              <a:xfrm>
                <a:off x="7278848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7" name="Google Shape;9137;p30"/>
              <p:cNvSpPr/>
              <p:nvPr/>
            </p:nvSpPr>
            <p:spPr>
              <a:xfrm>
                <a:off x="7901462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8" name="Google Shape;9138;p30"/>
              <p:cNvSpPr/>
              <p:nvPr/>
            </p:nvSpPr>
            <p:spPr>
              <a:xfrm>
                <a:off x="8524075" y="201500"/>
                <a:ext cx="37500" cy="37500"/>
              </a:xfrm>
              <a:prstGeom prst="ellipse">
                <a:avLst/>
              </a:prstGeom>
              <a:solidFill>
                <a:srgbClr val="4C2DC4">
                  <a:alpha val="29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4300" y="549600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arlow Condensed Black"/>
              <a:buNone/>
              <a:defRPr sz="3200">
                <a:solidFill>
                  <a:schemeClr val="dk1"/>
                </a:solidFill>
                <a:latin typeface="Barlow Condensed Black"/>
                <a:ea typeface="Barlow Condensed Black"/>
                <a:cs typeface="Barlow Condensed Black"/>
                <a:sym typeface="Barlow Condensed Blac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arlow Condensed Black"/>
              <a:buNone/>
              <a:defRPr sz="3200">
                <a:solidFill>
                  <a:schemeClr val="dk1"/>
                </a:solidFill>
                <a:latin typeface="Barlow Condensed Black"/>
                <a:ea typeface="Barlow Condensed Black"/>
                <a:cs typeface="Barlow Condensed Black"/>
                <a:sym typeface="Barlow Condensed Black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arlow Condensed Black"/>
              <a:buNone/>
              <a:defRPr sz="3200">
                <a:solidFill>
                  <a:schemeClr val="dk1"/>
                </a:solidFill>
                <a:latin typeface="Barlow Condensed Black"/>
                <a:ea typeface="Barlow Condensed Black"/>
                <a:cs typeface="Barlow Condensed Black"/>
                <a:sym typeface="Barlow Condensed Black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arlow Condensed Black"/>
              <a:buNone/>
              <a:defRPr sz="3200">
                <a:solidFill>
                  <a:schemeClr val="dk1"/>
                </a:solidFill>
                <a:latin typeface="Barlow Condensed Black"/>
                <a:ea typeface="Barlow Condensed Black"/>
                <a:cs typeface="Barlow Condensed Black"/>
                <a:sym typeface="Barlow Condensed Black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arlow Condensed Black"/>
              <a:buNone/>
              <a:defRPr sz="3200">
                <a:solidFill>
                  <a:schemeClr val="dk1"/>
                </a:solidFill>
                <a:latin typeface="Barlow Condensed Black"/>
                <a:ea typeface="Barlow Condensed Black"/>
                <a:cs typeface="Barlow Condensed Black"/>
                <a:sym typeface="Barlow Condensed Black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arlow Condensed Black"/>
              <a:buNone/>
              <a:defRPr sz="3200">
                <a:solidFill>
                  <a:schemeClr val="dk1"/>
                </a:solidFill>
                <a:latin typeface="Barlow Condensed Black"/>
                <a:ea typeface="Barlow Condensed Black"/>
                <a:cs typeface="Barlow Condensed Black"/>
                <a:sym typeface="Barlow Condensed Black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arlow Condensed Black"/>
              <a:buNone/>
              <a:defRPr sz="3200">
                <a:solidFill>
                  <a:schemeClr val="dk1"/>
                </a:solidFill>
                <a:latin typeface="Barlow Condensed Black"/>
                <a:ea typeface="Barlow Condensed Black"/>
                <a:cs typeface="Barlow Condensed Black"/>
                <a:sym typeface="Barlow Condensed Black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arlow Condensed Black"/>
              <a:buNone/>
              <a:defRPr sz="3200">
                <a:solidFill>
                  <a:schemeClr val="dk1"/>
                </a:solidFill>
                <a:latin typeface="Barlow Condensed Black"/>
                <a:ea typeface="Barlow Condensed Black"/>
                <a:cs typeface="Barlow Condensed Black"/>
                <a:sym typeface="Barlow Condensed Black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arlow Condensed Black"/>
              <a:buNone/>
              <a:defRPr sz="3200">
                <a:solidFill>
                  <a:schemeClr val="dk1"/>
                </a:solidFill>
                <a:latin typeface="Barlow Condensed Black"/>
                <a:ea typeface="Barlow Condensed Black"/>
                <a:cs typeface="Barlow Condensed Black"/>
                <a:sym typeface="Barlow Condensed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4300" y="1152475"/>
            <a:ext cx="7715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mo"/>
              <a:buChar char="●"/>
              <a:defRPr sz="18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○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■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●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○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■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●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○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mo"/>
              <a:buChar char="■"/>
              <a:defRPr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5" r:id="rId4"/>
    <p:sldLayoutId id="2147483658" r:id="rId5"/>
    <p:sldLayoutId id="2147483664" r:id="rId6"/>
    <p:sldLayoutId id="2147483666" r:id="rId7"/>
    <p:sldLayoutId id="2147483675" r:id="rId8"/>
    <p:sldLayoutId id="214748367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9" name="Google Shape;9149;p34"/>
          <p:cNvSpPr txBox="1">
            <a:spLocks noGrp="1"/>
          </p:cNvSpPr>
          <p:nvPr>
            <p:ph type="ctrTitle"/>
          </p:nvPr>
        </p:nvSpPr>
        <p:spPr>
          <a:xfrm>
            <a:off x="1782711" y="2249185"/>
            <a:ext cx="6072300" cy="5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2025</a:t>
            </a:r>
            <a:endParaRPr dirty="0"/>
          </a:p>
        </p:txBody>
      </p:sp>
      <p:sp>
        <p:nvSpPr>
          <p:cNvPr id="9150" name="Google Shape;9150;p34"/>
          <p:cNvSpPr txBox="1">
            <a:spLocks noGrp="1"/>
          </p:cNvSpPr>
          <p:nvPr>
            <p:ph type="subTitle" idx="1"/>
          </p:nvPr>
        </p:nvSpPr>
        <p:spPr>
          <a:xfrm>
            <a:off x="2148565" y="948188"/>
            <a:ext cx="5112408" cy="102363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AU" sz="3200" b="0" i="0" dirty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tx1"/>
                </a:solidFill>
                <a:latin typeface="Barlow Condensed;800"/>
              </a:rPr>
              <a:t>Year 11 Subject Update Information Packages</a:t>
            </a:r>
          </a:p>
        </p:txBody>
      </p:sp>
      <p:sp>
        <p:nvSpPr>
          <p:cNvPr id="9151" name="Google Shape;9151;p34"/>
          <p:cNvSpPr/>
          <p:nvPr/>
        </p:nvSpPr>
        <p:spPr>
          <a:xfrm>
            <a:off x="1656413" y="1286137"/>
            <a:ext cx="5831173" cy="44668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endParaRPr b="0" i="0" dirty="0"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lt1"/>
              </a:solidFill>
              <a:latin typeface="Barlow Condensed;800"/>
            </a:endParaRPr>
          </a:p>
        </p:txBody>
      </p:sp>
      <p:sp>
        <p:nvSpPr>
          <p:cNvPr id="9156" name="Google Shape;9156;p34"/>
          <p:cNvSpPr/>
          <p:nvPr/>
        </p:nvSpPr>
        <p:spPr>
          <a:xfrm>
            <a:off x="563450" y="331000"/>
            <a:ext cx="489820" cy="594152"/>
          </a:xfrm>
          <a:custGeom>
            <a:avLst/>
            <a:gdLst/>
            <a:ahLst/>
            <a:cxnLst/>
            <a:rect l="l" t="t" r="r" b="b"/>
            <a:pathLst>
              <a:path w="9723" h="11794" fill="none" extrusionOk="0">
                <a:moveTo>
                  <a:pt x="442" y="0"/>
                </a:moveTo>
                <a:cubicBezTo>
                  <a:pt x="1464" y="1022"/>
                  <a:pt x="0" y="2486"/>
                  <a:pt x="1022" y="3536"/>
                </a:cubicBezTo>
                <a:cubicBezTo>
                  <a:pt x="2072" y="4558"/>
                  <a:pt x="3536" y="3094"/>
                  <a:pt x="4558" y="4116"/>
                </a:cubicBezTo>
                <a:cubicBezTo>
                  <a:pt x="5579" y="5165"/>
                  <a:pt x="4143" y="6629"/>
                  <a:pt x="5165" y="7651"/>
                </a:cubicBezTo>
                <a:cubicBezTo>
                  <a:pt x="6187" y="8673"/>
                  <a:pt x="7651" y="7209"/>
                  <a:pt x="8700" y="8259"/>
                </a:cubicBezTo>
                <a:cubicBezTo>
                  <a:pt x="9722" y="9281"/>
                  <a:pt x="8259" y="10744"/>
                  <a:pt x="9280" y="11794"/>
                </a:cubicBezTo>
              </a:path>
            </a:pathLst>
          </a:custGeom>
          <a:noFill/>
          <a:ln w="3810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7" name="Google Shape;9157;p34"/>
          <p:cNvSpPr/>
          <p:nvPr/>
        </p:nvSpPr>
        <p:spPr>
          <a:xfrm>
            <a:off x="8184787" y="2844100"/>
            <a:ext cx="489820" cy="594152"/>
          </a:xfrm>
          <a:custGeom>
            <a:avLst/>
            <a:gdLst/>
            <a:ahLst/>
            <a:cxnLst/>
            <a:rect l="l" t="t" r="r" b="b"/>
            <a:pathLst>
              <a:path w="9723" h="11794" fill="none" extrusionOk="0">
                <a:moveTo>
                  <a:pt x="442" y="0"/>
                </a:moveTo>
                <a:cubicBezTo>
                  <a:pt x="1464" y="1022"/>
                  <a:pt x="0" y="2486"/>
                  <a:pt x="1022" y="3536"/>
                </a:cubicBezTo>
                <a:cubicBezTo>
                  <a:pt x="2072" y="4558"/>
                  <a:pt x="3536" y="3094"/>
                  <a:pt x="4558" y="4116"/>
                </a:cubicBezTo>
                <a:cubicBezTo>
                  <a:pt x="5579" y="5165"/>
                  <a:pt x="4143" y="6629"/>
                  <a:pt x="5165" y="7651"/>
                </a:cubicBezTo>
                <a:cubicBezTo>
                  <a:pt x="6187" y="8673"/>
                  <a:pt x="7651" y="7209"/>
                  <a:pt x="8700" y="8259"/>
                </a:cubicBezTo>
                <a:cubicBezTo>
                  <a:pt x="9722" y="9281"/>
                  <a:pt x="8259" y="10744"/>
                  <a:pt x="9280" y="11794"/>
                </a:cubicBezTo>
              </a:path>
            </a:pathLst>
          </a:custGeom>
          <a:noFill/>
          <a:ln w="381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58" name="Google Shape;9158;p34"/>
          <p:cNvGrpSpPr/>
          <p:nvPr/>
        </p:nvGrpSpPr>
        <p:grpSpPr>
          <a:xfrm>
            <a:off x="2744401" y="168919"/>
            <a:ext cx="628515" cy="626326"/>
            <a:chOff x="2819825" y="1050425"/>
            <a:chExt cx="561325" cy="559370"/>
          </a:xfrm>
        </p:grpSpPr>
        <p:sp>
          <p:nvSpPr>
            <p:cNvPr id="9159" name="Google Shape;9159;p34"/>
            <p:cNvSpPr/>
            <p:nvPr/>
          </p:nvSpPr>
          <p:spPr>
            <a:xfrm>
              <a:off x="2998855" y="1229390"/>
              <a:ext cx="382295" cy="380405"/>
            </a:xfrm>
            <a:custGeom>
              <a:avLst/>
              <a:gdLst/>
              <a:ahLst/>
              <a:cxnLst/>
              <a:rect l="l" t="t" r="r" b="b"/>
              <a:pathLst>
                <a:path w="5663" h="5635" extrusionOk="0">
                  <a:moveTo>
                    <a:pt x="2817" y="1"/>
                  </a:moveTo>
                  <a:cubicBezTo>
                    <a:pt x="1271" y="1"/>
                    <a:pt x="0" y="1244"/>
                    <a:pt x="0" y="2818"/>
                  </a:cubicBezTo>
                  <a:cubicBezTo>
                    <a:pt x="0" y="4392"/>
                    <a:pt x="1271" y="5635"/>
                    <a:pt x="2817" y="5635"/>
                  </a:cubicBezTo>
                  <a:cubicBezTo>
                    <a:pt x="4392" y="5635"/>
                    <a:pt x="5662" y="4392"/>
                    <a:pt x="5662" y="2818"/>
                  </a:cubicBezTo>
                  <a:cubicBezTo>
                    <a:pt x="5662" y="1244"/>
                    <a:pt x="4392" y="1"/>
                    <a:pt x="2817" y="1"/>
                  </a:cubicBezTo>
                  <a:close/>
                </a:path>
              </a:pathLst>
            </a:custGeom>
            <a:solidFill>
              <a:srgbClr val="FFC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0" name="Google Shape;9160;p34"/>
            <p:cNvSpPr/>
            <p:nvPr/>
          </p:nvSpPr>
          <p:spPr>
            <a:xfrm>
              <a:off x="2998855" y="1229390"/>
              <a:ext cx="382295" cy="380405"/>
            </a:xfrm>
            <a:custGeom>
              <a:avLst/>
              <a:gdLst/>
              <a:ahLst/>
              <a:cxnLst/>
              <a:rect l="l" t="t" r="r" b="b"/>
              <a:pathLst>
                <a:path w="5663" h="5635" fill="none" extrusionOk="0">
                  <a:moveTo>
                    <a:pt x="5662" y="2818"/>
                  </a:moveTo>
                  <a:cubicBezTo>
                    <a:pt x="5662" y="4392"/>
                    <a:pt x="4392" y="5635"/>
                    <a:pt x="2817" y="5635"/>
                  </a:cubicBezTo>
                  <a:cubicBezTo>
                    <a:pt x="1271" y="5635"/>
                    <a:pt x="0" y="4392"/>
                    <a:pt x="0" y="2818"/>
                  </a:cubicBezTo>
                  <a:cubicBezTo>
                    <a:pt x="0" y="1244"/>
                    <a:pt x="1271" y="1"/>
                    <a:pt x="2817" y="1"/>
                  </a:cubicBezTo>
                  <a:cubicBezTo>
                    <a:pt x="4392" y="1"/>
                    <a:pt x="5662" y="1244"/>
                    <a:pt x="5662" y="2818"/>
                  </a:cubicBezTo>
                  <a:close/>
                </a:path>
              </a:pathLst>
            </a:custGeom>
            <a:noFill/>
            <a:ln w="6225" cap="flat" cmpd="sng">
              <a:solidFill>
                <a:srgbClr val="1A3548"/>
              </a:solidFill>
              <a:prstDash val="solid"/>
              <a:miter lim="27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1" name="Google Shape;9161;p34"/>
            <p:cNvSpPr/>
            <p:nvPr/>
          </p:nvSpPr>
          <p:spPr>
            <a:xfrm>
              <a:off x="2944781" y="1173493"/>
              <a:ext cx="382295" cy="382295"/>
            </a:xfrm>
            <a:custGeom>
              <a:avLst/>
              <a:gdLst/>
              <a:ahLst/>
              <a:cxnLst/>
              <a:rect l="l" t="t" r="r" b="b"/>
              <a:pathLst>
                <a:path w="5663" h="5663" extrusionOk="0">
                  <a:moveTo>
                    <a:pt x="2818" y="0"/>
                  </a:moveTo>
                  <a:cubicBezTo>
                    <a:pt x="1271" y="0"/>
                    <a:pt x="0" y="1271"/>
                    <a:pt x="0" y="2845"/>
                  </a:cubicBezTo>
                  <a:cubicBezTo>
                    <a:pt x="0" y="4392"/>
                    <a:pt x="1271" y="5662"/>
                    <a:pt x="2818" y="5662"/>
                  </a:cubicBezTo>
                  <a:cubicBezTo>
                    <a:pt x="4392" y="5662"/>
                    <a:pt x="5662" y="4392"/>
                    <a:pt x="5662" y="2845"/>
                  </a:cubicBezTo>
                  <a:cubicBezTo>
                    <a:pt x="5662" y="1271"/>
                    <a:pt x="4392" y="0"/>
                    <a:pt x="2818" y="0"/>
                  </a:cubicBezTo>
                  <a:close/>
                </a:path>
              </a:pathLst>
            </a:custGeom>
            <a:solidFill>
              <a:srgbClr val="4C2D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2" name="Google Shape;9162;p34"/>
            <p:cNvSpPr/>
            <p:nvPr/>
          </p:nvSpPr>
          <p:spPr>
            <a:xfrm>
              <a:off x="2944781" y="1173493"/>
              <a:ext cx="382295" cy="382295"/>
            </a:xfrm>
            <a:custGeom>
              <a:avLst/>
              <a:gdLst/>
              <a:ahLst/>
              <a:cxnLst/>
              <a:rect l="l" t="t" r="r" b="b"/>
              <a:pathLst>
                <a:path w="5663" h="5663" fill="none" extrusionOk="0">
                  <a:moveTo>
                    <a:pt x="5662" y="2845"/>
                  </a:moveTo>
                  <a:cubicBezTo>
                    <a:pt x="5662" y="4392"/>
                    <a:pt x="4392" y="5662"/>
                    <a:pt x="2818" y="5662"/>
                  </a:cubicBezTo>
                  <a:cubicBezTo>
                    <a:pt x="1271" y="5662"/>
                    <a:pt x="0" y="4392"/>
                    <a:pt x="0" y="2845"/>
                  </a:cubicBezTo>
                  <a:cubicBezTo>
                    <a:pt x="0" y="1271"/>
                    <a:pt x="1271" y="0"/>
                    <a:pt x="2818" y="0"/>
                  </a:cubicBezTo>
                  <a:cubicBezTo>
                    <a:pt x="4392" y="0"/>
                    <a:pt x="5662" y="1271"/>
                    <a:pt x="5662" y="2845"/>
                  </a:cubicBezTo>
                  <a:close/>
                </a:path>
              </a:pathLst>
            </a:custGeom>
            <a:noFill/>
            <a:ln w="6225" cap="flat" cmpd="sng">
              <a:solidFill>
                <a:srgbClr val="1A3548"/>
              </a:solidFill>
              <a:prstDash val="solid"/>
              <a:miter lim="27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3" name="Google Shape;9163;p34"/>
            <p:cNvSpPr/>
            <p:nvPr/>
          </p:nvSpPr>
          <p:spPr>
            <a:xfrm>
              <a:off x="2888818" y="1119419"/>
              <a:ext cx="382295" cy="380405"/>
            </a:xfrm>
            <a:custGeom>
              <a:avLst/>
              <a:gdLst/>
              <a:ahLst/>
              <a:cxnLst/>
              <a:rect l="l" t="t" r="r" b="b"/>
              <a:pathLst>
                <a:path w="5663" h="5635" extrusionOk="0">
                  <a:moveTo>
                    <a:pt x="2818" y="0"/>
                  </a:moveTo>
                  <a:cubicBezTo>
                    <a:pt x="1271" y="0"/>
                    <a:pt x="1" y="1243"/>
                    <a:pt x="1" y="2817"/>
                  </a:cubicBezTo>
                  <a:cubicBezTo>
                    <a:pt x="1" y="4392"/>
                    <a:pt x="1271" y="5634"/>
                    <a:pt x="2818" y="5634"/>
                  </a:cubicBezTo>
                  <a:cubicBezTo>
                    <a:pt x="4392" y="5634"/>
                    <a:pt x="5663" y="4392"/>
                    <a:pt x="5663" y="2817"/>
                  </a:cubicBezTo>
                  <a:cubicBezTo>
                    <a:pt x="5663" y="1243"/>
                    <a:pt x="4392" y="0"/>
                    <a:pt x="2818" y="0"/>
                  </a:cubicBezTo>
                  <a:close/>
                </a:path>
              </a:pathLst>
            </a:custGeom>
            <a:solidFill>
              <a:srgbClr val="57F8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4" name="Google Shape;9164;p34"/>
            <p:cNvSpPr/>
            <p:nvPr/>
          </p:nvSpPr>
          <p:spPr>
            <a:xfrm>
              <a:off x="2888818" y="1119419"/>
              <a:ext cx="382295" cy="380405"/>
            </a:xfrm>
            <a:custGeom>
              <a:avLst/>
              <a:gdLst/>
              <a:ahLst/>
              <a:cxnLst/>
              <a:rect l="l" t="t" r="r" b="b"/>
              <a:pathLst>
                <a:path w="5663" h="5635" fill="none" extrusionOk="0">
                  <a:moveTo>
                    <a:pt x="5663" y="2817"/>
                  </a:moveTo>
                  <a:cubicBezTo>
                    <a:pt x="5663" y="4392"/>
                    <a:pt x="4392" y="5634"/>
                    <a:pt x="2818" y="5634"/>
                  </a:cubicBezTo>
                  <a:cubicBezTo>
                    <a:pt x="1271" y="5634"/>
                    <a:pt x="1" y="4392"/>
                    <a:pt x="1" y="2817"/>
                  </a:cubicBezTo>
                  <a:cubicBezTo>
                    <a:pt x="1" y="1243"/>
                    <a:pt x="1271" y="0"/>
                    <a:pt x="2818" y="0"/>
                  </a:cubicBezTo>
                  <a:cubicBezTo>
                    <a:pt x="4392" y="0"/>
                    <a:pt x="5663" y="1243"/>
                    <a:pt x="5663" y="2817"/>
                  </a:cubicBezTo>
                  <a:close/>
                </a:path>
              </a:pathLst>
            </a:custGeom>
            <a:noFill/>
            <a:ln w="6225" cap="flat" cmpd="sng">
              <a:solidFill>
                <a:srgbClr val="1A3548"/>
              </a:solidFill>
              <a:prstDash val="solid"/>
              <a:miter lim="27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5" name="Google Shape;9165;p34"/>
            <p:cNvSpPr/>
            <p:nvPr/>
          </p:nvSpPr>
          <p:spPr>
            <a:xfrm>
              <a:off x="2819825" y="1050425"/>
              <a:ext cx="382295" cy="382295"/>
            </a:xfrm>
            <a:custGeom>
              <a:avLst/>
              <a:gdLst/>
              <a:ahLst/>
              <a:cxnLst/>
              <a:rect l="l" t="t" r="r" b="b"/>
              <a:pathLst>
                <a:path w="5663" h="5663" extrusionOk="0">
                  <a:moveTo>
                    <a:pt x="2846" y="0"/>
                  </a:moveTo>
                  <a:cubicBezTo>
                    <a:pt x="1271" y="0"/>
                    <a:pt x="1" y="1271"/>
                    <a:pt x="1" y="2817"/>
                  </a:cubicBezTo>
                  <a:cubicBezTo>
                    <a:pt x="1" y="4392"/>
                    <a:pt x="1271" y="5662"/>
                    <a:pt x="2846" y="5662"/>
                  </a:cubicBezTo>
                  <a:cubicBezTo>
                    <a:pt x="4392" y="5662"/>
                    <a:pt x="5663" y="4392"/>
                    <a:pt x="5663" y="2817"/>
                  </a:cubicBezTo>
                  <a:cubicBezTo>
                    <a:pt x="5663" y="1271"/>
                    <a:pt x="4392" y="0"/>
                    <a:pt x="2846" y="0"/>
                  </a:cubicBezTo>
                  <a:close/>
                </a:path>
              </a:pathLst>
            </a:custGeom>
            <a:solidFill>
              <a:srgbClr val="FF66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6" name="Google Shape;9166;p34"/>
            <p:cNvSpPr/>
            <p:nvPr/>
          </p:nvSpPr>
          <p:spPr>
            <a:xfrm>
              <a:off x="2819825" y="1050425"/>
              <a:ext cx="382295" cy="382295"/>
            </a:xfrm>
            <a:custGeom>
              <a:avLst/>
              <a:gdLst/>
              <a:ahLst/>
              <a:cxnLst/>
              <a:rect l="l" t="t" r="r" b="b"/>
              <a:pathLst>
                <a:path w="5663" h="5663" fill="none" extrusionOk="0">
                  <a:moveTo>
                    <a:pt x="5663" y="2817"/>
                  </a:moveTo>
                  <a:cubicBezTo>
                    <a:pt x="5663" y="4392"/>
                    <a:pt x="4392" y="5662"/>
                    <a:pt x="2846" y="5662"/>
                  </a:cubicBezTo>
                  <a:cubicBezTo>
                    <a:pt x="1271" y="5662"/>
                    <a:pt x="1" y="4392"/>
                    <a:pt x="1" y="2817"/>
                  </a:cubicBezTo>
                  <a:cubicBezTo>
                    <a:pt x="1" y="1271"/>
                    <a:pt x="1271" y="0"/>
                    <a:pt x="2846" y="0"/>
                  </a:cubicBezTo>
                  <a:cubicBezTo>
                    <a:pt x="4392" y="0"/>
                    <a:pt x="5663" y="1271"/>
                    <a:pt x="5663" y="2817"/>
                  </a:cubicBezTo>
                  <a:close/>
                </a:path>
              </a:pathLst>
            </a:custGeom>
            <a:noFill/>
            <a:ln w="6225" cap="flat" cmpd="sng">
              <a:solidFill>
                <a:srgbClr val="1A3548"/>
              </a:solidFill>
              <a:prstDash val="solid"/>
              <a:miter lim="27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67" name="Google Shape;9167;p34"/>
          <p:cNvSpPr/>
          <p:nvPr/>
        </p:nvSpPr>
        <p:spPr>
          <a:xfrm>
            <a:off x="714300" y="2632375"/>
            <a:ext cx="400570" cy="351616"/>
          </a:xfrm>
          <a:custGeom>
            <a:avLst/>
            <a:gdLst/>
            <a:ahLst/>
            <a:cxnLst/>
            <a:rect l="l" t="t" r="r" b="b"/>
            <a:pathLst>
              <a:path w="5646" h="4956" extrusionOk="0">
                <a:moveTo>
                  <a:pt x="4384" y="0"/>
                </a:moveTo>
                <a:cubicBezTo>
                  <a:pt x="4186" y="0"/>
                  <a:pt x="3979" y="78"/>
                  <a:pt x="3795" y="262"/>
                </a:cubicBezTo>
                <a:lnTo>
                  <a:pt x="2801" y="1257"/>
                </a:lnTo>
                <a:lnTo>
                  <a:pt x="1834" y="262"/>
                </a:lnTo>
                <a:cubicBezTo>
                  <a:pt x="1645" y="86"/>
                  <a:pt x="1438" y="12"/>
                  <a:pt x="1239" y="12"/>
                </a:cubicBezTo>
                <a:cubicBezTo>
                  <a:pt x="567" y="12"/>
                  <a:pt x="0" y="865"/>
                  <a:pt x="619" y="1505"/>
                </a:cubicBezTo>
                <a:lnTo>
                  <a:pt x="1585" y="2472"/>
                </a:lnTo>
                <a:lnTo>
                  <a:pt x="619" y="3466"/>
                </a:lnTo>
                <a:cubicBezTo>
                  <a:pt x="66" y="3991"/>
                  <a:pt x="453" y="4930"/>
                  <a:pt x="1226" y="4930"/>
                </a:cubicBezTo>
                <a:cubicBezTo>
                  <a:pt x="1447" y="4930"/>
                  <a:pt x="1668" y="4847"/>
                  <a:pt x="1834" y="4681"/>
                </a:cubicBezTo>
                <a:lnTo>
                  <a:pt x="2801" y="3687"/>
                </a:lnTo>
                <a:lnTo>
                  <a:pt x="3795" y="4681"/>
                </a:lnTo>
                <a:cubicBezTo>
                  <a:pt x="3981" y="4874"/>
                  <a:pt x="4192" y="4955"/>
                  <a:pt x="4395" y="4955"/>
                </a:cubicBezTo>
                <a:cubicBezTo>
                  <a:pt x="5062" y="4955"/>
                  <a:pt x="5646" y="4081"/>
                  <a:pt x="5010" y="3466"/>
                </a:cubicBezTo>
                <a:lnTo>
                  <a:pt x="4016" y="2472"/>
                </a:lnTo>
                <a:lnTo>
                  <a:pt x="5010" y="1505"/>
                </a:lnTo>
                <a:cubicBezTo>
                  <a:pt x="5627" y="867"/>
                  <a:pt x="5048" y="0"/>
                  <a:pt x="4384" y="0"/>
                </a:cubicBezTo>
                <a:close/>
              </a:path>
            </a:pathLst>
          </a:custGeom>
          <a:solidFill>
            <a:srgbClr val="4C2DC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8" name="Google Shape;9168;p34"/>
          <p:cNvSpPr/>
          <p:nvPr/>
        </p:nvSpPr>
        <p:spPr>
          <a:xfrm>
            <a:off x="8550082" y="1474614"/>
            <a:ext cx="398938" cy="349984"/>
          </a:xfrm>
          <a:custGeom>
            <a:avLst/>
            <a:gdLst/>
            <a:ahLst/>
            <a:cxnLst/>
            <a:rect l="l" t="t" r="r" b="b"/>
            <a:pathLst>
              <a:path w="5623" h="4933" extrusionOk="0">
                <a:moveTo>
                  <a:pt x="4372" y="0"/>
                </a:moveTo>
                <a:cubicBezTo>
                  <a:pt x="4177" y="0"/>
                  <a:pt x="3974" y="75"/>
                  <a:pt x="3791" y="251"/>
                </a:cubicBezTo>
                <a:lnTo>
                  <a:pt x="2797" y="1245"/>
                </a:lnTo>
                <a:lnTo>
                  <a:pt x="1830" y="279"/>
                </a:lnTo>
                <a:cubicBezTo>
                  <a:pt x="1636" y="92"/>
                  <a:pt x="1423" y="13"/>
                  <a:pt x="1220" y="13"/>
                </a:cubicBezTo>
                <a:cubicBezTo>
                  <a:pt x="555" y="13"/>
                  <a:pt x="1" y="859"/>
                  <a:pt x="615" y="1494"/>
                </a:cubicBezTo>
                <a:lnTo>
                  <a:pt x="1581" y="2461"/>
                </a:lnTo>
                <a:lnTo>
                  <a:pt x="615" y="3455"/>
                </a:lnTo>
                <a:cubicBezTo>
                  <a:pt x="256" y="3786"/>
                  <a:pt x="256" y="4339"/>
                  <a:pt x="615" y="4670"/>
                </a:cubicBezTo>
                <a:cubicBezTo>
                  <a:pt x="780" y="4836"/>
                  <a:pt x="1001" y="4919"/>
                  <a:pt x="1222" y="4919"/>
                </a:cubicBezTo>
                <a:cubicBezTo>
                  <a:pt x="1443" y="4919"/>
                  <a:pt x="1664" y="4836"/>
                  <a:pt x="1830" y="4670"/>
                </a:cubicBezTo>
                <a:lnTo>
                  <a:pt x="2797" y="3676"/>
                </a:lnTo>
                <a:lnTo>
                  <a:pt x="3791" y="4670"/>
                </a:lnTo>
                <a:cubicBezTo>
                  <a:pt x="3976" y="4855"/>
                  <a:pt x="4182" y="4932"/>
                  <a:pt x="4382" y="4932"/>
                </a:cubicBezTo>
                <a:cubicBezTo>
                  <a:pt x="5045" y="4932"/>
                  <a:pt x="5622" y="4071"/>
                  <a:pt x="5006" y="3455"/>
                </a:cubicBezTo>
                <a:lnTo>
                  <a:pt x="4012" y="2461"/>
                </a:lnTo>
                <a:lnTo>
                  <a:pt x="5006" y="1466"/>
                </a:lnTo>
                <a:cubicBezTo>
                  <a:pt x="5603" y="848"/>
                  <a:pt x="5032" y="0"/>
                  <a:pt x="4372" y="0"/>
                </a:cubicBezTo>
                <a:close/>
              </a:path>
            </a:pathLst>
          </a:custGeom>
          <a:solidFill>
            <a:srgbClr val="57F8D7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69" name="Google Shape;9169;p34"/>
          <p:cNvGrpSpPr/>
          <p:nvPr/>
        </p:nvGrpSpPr>
        <p:grpSpPr>
          <a:xfrm>
            <a:off x="7866075" y="1926775"/>
            <a:ext cx="366529" cy="332923"/>
            <a:chOff x="8136050" y="897350"/>
            <a:chExt cx="366529" cy="332923"/>
          </a:xfrm>
        </p:grpSpPr>
        <p:sp>
          <p:nvSpPr>
            <p:cNvPr id="9170" name="Google Shape;9170;p34"/>
            <p:cNvSpPr/>
            <p:nvPr/>
          </p:nvSpPr>
          <p:spPr>
            <a:xfrm>
              <a:off x="8169655" y="930955"/>
              <a:ext cx="332923" cy="285123"/>
            </a:xfrm>
            <a:custGeom>
              <a:avLst/>
              <a:gdLst/>
              <a:ahLst/>
              <a:cxnLst/>
              <a:rect l="l" t="t" r="r" b="b"/>
              <a:pathLst>
                <a:path w="5746" h="4921" extrusionOk="0">
                  <a:moveTo>
                    <a:pt x="3287" y="0"/>
                  </a:moveTo>
                  <a:cubicBezTo>
                    <a:pt x="1106" y="0"/>
                    <a:pt x="1" y="2652"/>
                    <a:pt x="1547" y="4198"/>
                  </a:cubicBezTo>
                  <a:cubicBezTo>
                    <a:pt x="2046" y="4697"/>
                    <a:pt x="2660" y="4920"/>
                    <a:pt x="3263" y="4920"/>
                  </a:cubicBezTo>
                  <a:cubicBezTo>
                    <a:pt x="4529" y="4920"/>
                    <a:pt x="5746" y="3937"/>
                    <a:pt x="5746" y="2458"/>
                  </a:cubicBezTo>
                  <a:cubicBezTo>
                    <a:pt x="5746" y="1105"/>
                    <a:pt x="4641" y="0"/>
                    <a:pt x="3287" y="0"/>
                  </a:cubicBezTo>
                  <a:close/>
                </a:path>
              </a:pathLst>
            </a:custGeom>
            <a:solidFill>
              <a:srgbClr val="1A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1" name="Google Shape;9171;p34"/>
            <p:cNvSpPr/>
            <p:nvPr/>
          </p:nvSpPr>
          <p:spPr>
            <a:xfrm>
              <a:off x="8136050" y="897350"/>
              <a:ext cx="332923" cy="285123"/>
            </a:xfrm>
            <a:custGeom>
              <a:avLst/>
              <a:gdLst/>
              <a:ahLst/>
              <a:cxnLst/>
              <a:rect l="l" t="t" r="r" b="b"/>
              <a:pathLst>
                <a:path w="5746" h="4921" extrusionOk="0">
                  <a:moveTo>
                    <a:pt x="3287" y="0"/>
                  </a:moveTo>
                  <a:cubicBezTo>
                    <a:pt x="1106" y="0"/>
                    <a:pt x="1" y="2652"/>
                    <a:pt x="1547" y="4198"/>
                  </a:cubicBezTo>
                  <a:cubicBezTo>
                    <a:pt x="2046" y="4697"/>
                    <a:pt x="2660" y="4920"/>
                    <a:pt x="3263" y="4920"/>
                  </a:cubicBezTo>
                  <a:cubicBezTo>
                    <a:pt x="4529" y="4920"/>
                    <a:pt x="5746" y="3937"/>
                    <a:pt x="5746" y="2458"/>
                  </a:cubicBezTo>
                  <a:cubicBezTo>
                    <a:pt x="5746" y="1105"/>
                    <a:pt x="4641" y="0"/>
                    <a:pt x="3287" y="0"/>
                  </a:cubicBezTo>
                  <a:close/>
                </a:path>
              </a:pathLst>
            </a:custGeom>
            <a:solidFill>
              <a:srgbClr val="FFC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2" name="Google Shape;9172;p34"/>
            <p:cNvSpPr/>
            <p:nvPr/>
          </p:nvSpPr>
          <p:spPr>
            <a:xfrm>
              <a:off x="8136050" y="897350"/>
              <a:ext cx="332923" cy="285123"/>
            </a:xfrm>
            <a:custGeom>
              <a:avLst/>
              <a:gdLst/>
              <a:ahLst/>
              <a:cxnLst/>
              <a:rect l="l" t="t" r="r" b="b"/>
              <a:pathLst>
                <a:path w="5746" h="4921" extrusionOk="0">
                  <a:moveTo>
                    <a:pt x="3287" y="0"/>
                  </a:moveTo>
                  <a:cubicBezTo>
                    <a:pt x="1106" y="0"/>
                    <a:pt x="1" y="2652"/>
                    <a:pt x="1547" y="4198"/>
                  </a:cubicBezTo>
                  <a:cubicBezTo>
                    <a:pt x="2046" y="4697"/>
                    <a:pt x="2660" y="4920"/>
                    <a:pt x="3263" y="4920"/>
                  </a:cubicBezTo>
                  <a:cubicBezTo>
                    <a:pt x="4529" y="4920"/>
                    <a:pt x="5746" y="3937"/>
                    <a:pt x="5746" y="2458"/>
                  </a:cubicBezTo>
                  <a:cubicBezTo>
                    <a:pt x="5746" y="1105"/>
                    <a:pt x="4641" y="0"/>
                    <a:pt x="3287" y="0"/>
                  </a:cubicBezTo>
                  <a:close/>
                </a:path>
              </a:pathLst>
            </a:custGeom>
            <a:solidFill>
              <a:srgbClr val="FF66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3" name="Google Shape;9173;p34"/>
            <p:cNvSpPr/>
            <p:nvPr/>
          </p:nvSpPr>
          <p:spPr>
            <a:xfrm>
              <a:off x="8136050" y="897350"/>
              <a:ext cx="332923" cy="332923"/>
            </a:xfrm>
            <a:custGeom>
              <a:avLst/>
              <a:gdLst/>
              <a:ahLst/>
              <a:cxnLst/>
              <a:rect l="l" t="t" r="r" b="b"/>
              <a:pathLst>
                <a:path w="5746" h="5746" fill="none" extrusionOk="0">
                  <a:moveTo>
                    <a:pt x="5746" y="2458"/>
                  </a:moveTo>
                  <a:cubicBezTo>
                    <a:pt x="5746" y="4640"/>
                    <a:pt x="3094" y="5745"/>
                    <a:pt x="1547" y="4198"/>
                  </a:cubicBezTo>
                  <a:cubicBezTo>
                    <a:pt x="1" y="2652"/>
                    <a:pt x="1106" y="0"/>
                    <a:pt x="3287" y="0"/>
                  </a:cubicBezTo>
                  <a:cubicBezTo>
                    <a:pt x="4641" y="0"/>
                    <a:pt x="5746" y="1105"/>
                    <a:pt x="5746" y="2458"/>
                  </a:cubicBezTo>
                  <a:close/>
                </a:path>
              </a:pathLst>
            </a:custGeom>
            <a:noFill/>
            <a:ln w="6225" cap="flat" cmpd="sng">
              <a:solidFill>
                <a:srgbClr val="1A3548"/>
              </a:solidFill>
              <a:prstDash val="solid"/>
              <a:miter lim="27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74" name="Google Shape;9174;p34"/>
          <p:cNvGrpSpPr/>
          <p:nvPr/>
        </p:nvGrpSpPr>
        <p:grpSpPr>
          <a:xfrm>
            <a:off x="563440" y="3908635"/>
            <a:ext cx="882368" cy="870112"/>
            <a:chOff x="6250150" y="3351875"/>
            <a:chExt cx="548975" cy="541350"/>
          </a:xfrm>
        </p:grpSpPr>
        <p:sp>
          <p:nvSpPr>
            <p:cNvPr id="9175" name="Google Shape;9175;p34"/>
            <p:cNvSpPr/>
            <p:nvPr/>
          </p:nvSpPr>
          <p:spPr>
            <a:xfrm>
              <a:off x="6250850" y="3351875"/>
              <a:ext cx="548275" cy="541350"/>
            </a:xfrm>
            <a:custGeom>
              <a:avLst/>
              <a:gdLst/>
              <a:ahLst/>
              <a:cxnLst/>
              <a:rect l="l" t="t" r="r" b="b"/>
              <a:pathLst>
                <a:path w="21931" h="21654" extrusionOk="0">
                  <a:moveTo>
                    <a:pt x="16489" y="0"/>
                  </a:moveTo>
                  <a:lnTo>
                    <a:pt x="0" y="16213"/>
                  </a:lnTo>
                  <a:lnTo>
                    <a:pt x="5441" y="21654"/>
                  </a:lnTo>
                  <a:lnTo>
                    <a:pt x="21930" y="5441"/>
                  </a:lnTo>
                  <a:lnTo>
                    <a:pt x="16489" y="0"/>
                  </a:lnTo>
                  <a:close/>
                </a:path>
              </a:pathLst>
            </a:custGeom>
            <a:solidFill>
              <a:srgbClr val="FFC48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6" name="Google Shape;9176;p34"/>
            <p:cNvSpPr/>
            <p:nvPr/>
          </p:nvSpPr>
          <p:spPr>
            <a:xfrm>
              <a:off x="6250150" y="3757175"/>
              <a:ext cx="136050" cy="135375"/>
            </a:xfrm>
            <a:custGeom>
              <a:avLst/>
              <a:gdLst/>
              <a:ahLst/>
              <a:cxnLst/>
              <a:rect l="l" t="t" r="r" b="b"/>
              <a:pathLst>
                <a:path w="5442" h="5415" extrusionOk="0">
                  <a:moveTo>
                    <a:pt x="1" y="1"/>
                  </a:moveTo>
                  <a:lnTo>
                    <a:pt x="1" y="5414"/>
                  </a:lnTo>
                  <a:lnTo>
                    <a:pt x="5442" y="5414"/>
                  </a:lnTo>
                  <a:lnTo>
                    <a:pt x="5442" y="1"/>
                  </a:lnTo>
                  <a:close/>
                </a:path>
              </a:pathLst>
            </a:custGeom>
            <a:solidFill>
              <a:srgbClr val="4C2DC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7" name="Google Shape;9177;p34"/>
            <p:cNvSpPr/>
            <p:nvPr/>
          </p:nvSpPr>
          <p:spPr>
            <a:xfrm>
              <a:off x="6250150" y="3757175"/>
              <a:ext cx="136050" cy="135375"/>
            </a:xfrm>
            <a:custGeom>
              <a:avLst/>
              <a:gdLst/>
              <a:ahLst/>
              <a:cxnLst/>
              <a:rect l="l" t="t" r="r" b="b"/>
              <a:pathLst>
                <a:path w="5442" h="5415" fill="none" extrusionOk="0">
                  <a:moveTo>
                    <a:pt x="1" y="1"/>
                  </a:moveTo>
                  <a:lnTo>
                    <a:pt x="5442" y="1"/>
                  </a:lnTo>
                  <a:lnTo>
                    <a:pt x="5442" y="5414"/>
                  </a:lnTo>
                  <a:lnTo>
                    <a:pt x="1" y="5414"/>
                  </a:lnTo>
                  <a:close/>
                </a:path>
              </a:pathLst>
            </a:custGeom>
            <a:noFill/>
            <a:ln w="6225" cap="flat" cmpd="sng">
              <a:solidFill>
                <a:srgbClr val="1A3548"/>
              </a:solidFill>
              <a:prstDash val="solid"/>
              <a:miter lim="27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8" name="Google Shape;9178;p34"/>
            <p:cNvSpPr/>
            <p:nvPr/>
          </p:nvSpPr>
          <p:spPr>
            <a:xfrm>
              <a:off x="6662375" y="3351875"/>
              <a:ext cx="136050" cy="135350"/>
            </a:xfrm>
            <a:custGeom>
              <a:avLst/>
              <a:gdLst/>
              <a:ahLst/>
              <a:cxnLst/>
              <a:rect l="l" t="t" r="r" b="b"/>
              <a:pathLst>
                <a:path w="5442" h="5414" extrusionOk="0">
                  <a:moveTo>
                    <a:pt x="1" y="0"/>
                  </a:moveTo>
                  <a:lnTo>
                    <a:pt x="1" y="5414"/>
                  </a:lnTo>
                  <a:lnTo>
                    <a:pt x="5442" y="5414"/>
                  </a:lnTo>
                  <a:lnTo>
                    <a:pt x="5442" y="0"/>
                  </a:lnTo>
                  <a:close/>
                </a:path>
              </a:pathLst>
            </a:custGeom>
            <a:solidFill>
              <a:srgbClr val="1A354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9" name="Google Shape;9179;p34"/>
            <p:cNvSpPr/>
            <p:nvPr/>
          </p:nvSpPr>
          <p:spPr>
            <a:xfrm>
              <a:off x="6386175" y="3444400"/>
              <a:ext cx="312825" cy="312800"/>
            </a:xfrm>
            <a:custGeom>
              <a:avLst/>
              <a:gdLst/>
              <a:ahLst/>
              <a:cxnLst/>
              <a:rect l="l" t="t" r="r" b="b"/>
              <a:pathLst>
                <a:path w="12513" h="12512" fill="none" extrusionOk="0">
                  <a:moveTo>
                    <a:pt x="1" y="12512"/>
                  </a:moveTo>
                  <a:lnTo>
                    <a:pt x="12512" y="0"/>
                  </a:lnTo>
                </a:path>
              </a:pathLst>
            </a:custGeom>
            <a:noFill/>
            <a:ln w="6225" cap="flat" cmpd="sng">
              <a:solidFill>
                <a:srgbClr val="1A3548"/>
              </a:solidFill>
              <a:prstDash val="solid"/>
              <a:miter lim="27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80" name="Google Shape;9180;p34"/>
          <p:cNvGrpSpPr/>
          <p:nvPr/>
        </p:nvGrpSpPr>
        <p:grpSpPr>
          <a:xfrm>
            <a:off x="7452278" y="4153538"/>
            <a:ext cx="597294" cy="626329"/>
            <a:chOff x="7092550" y="4346850"/>
            <a:chExt cx="270000" cy="283125"/>
          </a:xfrm>
        </p:grpSpPr>
        <p:sp>
          <p:nvSpPr>
            <p:cNvPr id="9181" name="Google Shape;9181;p34"/>
            <p:cNvSpPr/>
            <p:nvPr/>
          </p:nvSpPr>
          <p:spPr>
            <a:xfrm>
              <a:off x="7092550" y="4346850"/>
              <a:ext cx="137425" cy="283125"/>
            </a:xfrm>
            <a:custGeom>
              <a:avLst/>
              <a:gdLst/>
              <a:ahLst/>
              <a:cxnLst/>
              <a:rect l="l" t="t" r="r" b="b"/>
              <a:pathLst>
                <a:path w="5497" h="11325" extrusionOk="0">
                  <a:moveTo>
                    <a:pt x="5497" y="1"/>
                  </a:moveTo>
                  <a:lnTo>
                    <a:pt x="0" y="10082"/>
                  </a:lnTo>
                  <a:lnTo>
                    <a:pt x="5386" y="11325"/>
                  </a:lnTo>
                  <a:lnTo>
                    <a:pt x="5497" y="1"/>
                  </a:lnTo>
                  <a:close/>
                </a:path>
              </a:pathLst>
            </a:custGeom>
            <a:solidFill>
              <a:srgbClr val="FFC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2" name="Google Shape;9182;p34"/>
            <p:cNvSpPr/>
            <p:nvPr/>
          </p:nvSpPr>
          <p:spPr>
            <a:xfrm>
              <a:off x="7227200" y="4346850"/>
              <a:ext cx="135350" cy="283125"/>
            </a:xfrm>
            <a:custGeom>
              <a:avLst/>
              <a:gdLst/>
              <a:ahLst/>
              <a:cxnLst/>
              <a:rect l="l" t="t" r="r" b="b"/>
              <a:pathLst>
                <a:path w="5414" h="11325" extrusionOk="0">
                  <a:moveTo>
                    <a:pt x="111" y="1"/>
                  </a:moveTo>
                  <a:lnTo>
                    <a:pt x="0" y="11325"/>
                  </a:lnTo>
                  <a:lnTo>
                    <a:pt x="0" y="11325"/>
                  </a:lnTo>
                  <a:lnTo>
                    <a:pt x="5414" y="10165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57F8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3" name="Google Shape;9183;p34"/>
            <p:cNvSpPr/>
            <p:nvPr/>
          </p:nvSpPr>
          <p:spPr>
            <a:xfrm>
              <a:off x="7092550" y="4346850"/>
              <a:ext cx="270000" cy="283125"/>
            </a:xfrm>
            <a:custGeom>
              <a:avLst/>
              <a:gdLst/>
              <a:ahLst/>
              <a:cxnLst/>
              <a:rect l="l" t="t" r="r" b="b"/>
              <a:pathLst>
                <a:path w="10800" h="11325" fill="none" extrusionOk="0">
                  <a:moveTo>
                    <a:pt x="5497" y="1"/>
                  </a:moveTo>
                  <a:lnTo>
                    <a:pt x="0" y="10082"/>
                  </a:lnTo>
                  <a:lnTo>
                    <a:pt x="5386" y="11325"/>
                  </a:lnTo>
                  <a:lnTo>
                    <a:pt x="10800" y="10165"/>
                  </a:lnTo>
                  <a:close/>
                </a:path>
              </a:pathLst>
            </a:custGeom>
            <a:noFill/>
            <a:ln w="6225" cap="flat" cmpd="sng">
              <a:solidFill>
                <a:srgbClr val="1A3548"/>
              </a:solidFill>
              <a:prstDash val="solid"/>
              <a:miter lim="27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4" name="Google Shape;9184;p34"/>
            <p:cNvSpPr/>
            <p:nvPr/>
          </p:nvSpPr>
          <p:spPr>
            <a:xfrm>
              <a:off x="7229950" y="4346850"/>
              <a:ext cx="25" cy="283125"/>
            </a:xfrm>
            <a:custGeom>
              <a:avLst/>
              <a:gdLst/>
              <a:ahLst/>
              <a:cxnLst/>
              <a:rect l="l" t="t" r="r" b="b"/>
              <a:pathLst>
                <a:path w="1" h="11325" fill="none" extrusionOk="0">
                  <a:moveTo>
                    <a:pt x="1" y="1"/>
                  </a:moveTo>
                  <a:lnTo>
                    <a:pt x="1" y="11325"/>
                  </a:lnTo>
                </a:path>
              </a:pathLst>
            </a:custGeom>
            <a:noFill/>
            <a:ln w="6225" cap="flat" cmpd="sng">
              <a:solidFill>
                <a:srgbClr val="1A3548"/>
              </a:solidFill>
              <a:prstDash val="solid"/>
              <a:miter lim="27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85" name="Google Shape;9185;p34"/>
          <p:cNvSpPr/>
          <p:nvPr/>
        </p:nvSpPr>
        <p:spPr>
          <a:xfrm>
            <a:off x="3736612" y="4169637"/>
            <a:ext cx="489820" cy="594152"/>
          </a:xfrm>
          <a:custGeom>
            <a:avLst/>
            <a:gdLst/>
            <a:ahLst/>
            <a:cxnLst/>
            <a:rect l="l" t="t" r="r" b="b"/>
            <a:pathLst>
              <a:path w="9723" h="11794" fill="none" extrusionOk="0">
                <a:moveTo>
                  <a:pt x="442" y="0"/>
                </a:moveTo>
                <a:cubicBezTo>
                  <a:pt x="1464" y="1022"/>
                  <a:pt x="0" y="2486"/>
                  <a:pt x="1022" y="3536"/>
                </a:cubicBezTo>
                <a:cubicBezTo>
                  <a:pt x="2072" y="4558"/>
                  <a:pt x="3536" y="3094"/>
                  <a:pt x="4558" y="4116"/>
                </a:cubicBezTo>
                <a:cubicBezTo>
                  <a:pt x="5579" y="5165"/>
                  <a:pt x="4143" y="6629"/>
                  <a:pt x="5165" y="7651"/>
                </a:cubicBezTo>
                <a:cubicBezTo>
                  <a:pt x="6187" y="8673"/>
                  <a:pt x="7651" y="7209"/>
                  <a:pt x="8700" y="8259"/>
                </a:cubicBezTo>
                <a:cubicBezTo>
                  <a:pt x="9722" y="9281"/>
                  <a:pt x="8259" y="10744"/>
                  <a:pt x="9280" y="11794"/>
                </a:cubicBezTo>
              </a:path>
            </a:pathLst>
          </a:custGeom>
          <a:solidFill>
            <a:schemeClr val="dk2"/>
          </a:solidFill>
          <a:ln w="38100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86" name="Google Shape;9186;p34"/>
          <p:cNvGrpSpPr/>
          <p:nvPr/>
        </p:nvGrpSpPr>
        <p:grpSpPr>
          <a:xfrm>
            <a:off x="5610140" y="315611"/>
            <a:ext cx="504099" cy="468001"/>
            <a:chOff x="1654975" y="1812800"/>
            <a:chExt cx="131925" cy="122475"/>
          </a:xfrm>
        </p:grpSpPr>
        <p:sp>
          <p:nvSpPr>
            <p:cNvPr id="9187" name="Google Shape;9187;p34"/>
            <p:cNvSpPr/>
            <p:nvPr/>
          </p:nvSpPr>
          <p:spPr>
            <a:xfrm>
              <a:off x="1654975" y="1812800"/>
              <a:ext cx="48375" cy="41450"/>
            </a:xfrm>
            <a:custGeom>
              <a:avLst/>
              <a:gdLst/>
              <a:ahLst/>
              <a:cxnLst/>
              <a:rect l="l" t="t" r="r" b="b"/>
              <a:pathLst>
                <a:path w="1935" h="1658" extrusionOk="0">
                  <a:moveTo>
                    <a:pt x="1106" y="0"/>
                  </a:moveTo>
                  <a:cubicBezTo>
                    <a:pt x="388" y="0"/>
                    <a:pt x="1" y="884"/>
                    <a:pt x="526" y="1409"/>
                  </a:cubicBezTo>
                  <a:cubicBezTo>
                    <a:pt x="697" y="1580"/>
                    <a:pt x="907" y="1657"/>
                    <a:pt x="1112" y="1657"/>
                  </a:cubicBezTo>
                  <a:cubicBezTo>
                    <a:pt x="1534" y="1657"/>
                    <a:pt x="1934" y="1331"/>
                    <a:pt x="1934" y="829"/>
                  </a:cubicBezTo>
                  <a:cubicBezTo>
                    <a:pt x="1934" y="387"/>
                    <a:pt x="1575" y="0"/>
                    <a:pt x="1106" y="0"/>
                  </a:cubicBezTo>
                  <a:close/>
                </a:path>
              </a:pathLst>
            </a:custGeom>
            <a:solidFill>
              <a:schemeClr val="dk2"/>
            </a:solidFill>
            <a:ln w="6225" cap="flat" cmpd="sng">
              <a:solidFill>
                <a:srgbClr val="1A3548"/>
              </a:solidFill>
              <a:prstDash val="solid"/>
              <a:miter lim="27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8" name="Google Shape;9188;p34"/>
            <p:cNvSpPr/>
            <p:nvPr/>
          </p:nvSpPr>
          <p:spPr>
            <a:xfrm>
              <a:off x="1746125" y="1812800"/>
              <a:ext cx="40775" cy="41450"/>
            </a:xfrm>
            <a:custGeom>
              <a:avLst/>
              <a:gdLst/>
              <a:ahLst/>
              <a:cxnLst/>
              <a:rect l="l" t="t" r="r" b="b"/>
              <a:pathLst>
                <a:path w="1631" h="1658" extrusionOk="0">
                  <a:moveTo>
                    <a:pt x="829" y="0"/>
                  </a:moveTo>
                  <a:cubicBezTo>
                    <a:pt x="360" y="0"/>
                    <a:pt x="1" y="387"/>
                    <a:pt x="1" y="829"/>
                  </a:cubicBezTo>
                  <a:cubicBezTo>
                    <a:pt x="1" y="1271"/>
                    <a:pt x="360" y="1657"/>
                    <a:pt x="829" y="1657"/>
                  </a:cubicBezTo>
                  <a:cubicBezTo>
                    <a:pt x="1271" y="1657"/>
                    <a:pt x="1630" y="1271"/>
                    <a:pt x="1630" y="829"/>
                  </a:cubicBezTo>
                  <a:cubicBezTo>
                    <a:pt x="1630" y="387"/>
                    <a:pt x="1271" y="0"/>
                    <a:pt x="829" y="0"/>
                  </a:cubicBezTo>
                  <a:close/>
                </a:path>
              </a:pathLst>
            </a:custGeom>
            <a:solidFill>
              <a:schemeClr val="lt2"/>
            </a:solidFill>
            <a:ln w="6225" cap="flat" cmpd="sng">
              <a:solidFill>
                <a:srgbClr val="1A3548"/>
              </a:solidFill>
              <a:prstDash val="solid"/>
              <a:miter lim="27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9" name="Google Shape;9189;p34"/>
            <p:cNvSpPr/>
            <p:nvPr/>
          </p:nvSpPr>
          <p:spPr>
            <a:xfrm>
              <a:off x="1654975" y="1894275"/>
              <a:ext cx="48375" cy="41000"/>
            </a:xfrm>
            <a:custGeom>
              <a:avLst/>
              <a:gdLst/>
              <a:ahLst/>
              <a:cxnLst/>
              <a:rect l="l" t="t" r="r" b="b"/>
              <a:pathLst>
                <a:path w="1935" h="1640" extrusionOk="0">
                  <a:moveTo>
                    <a:pt x="1106" y="0"/>
                  </a:moveTo>
                  <a:cubicBezTo>
                    <a:pt x="388" y="0"/>
                    <a:pt x="1" y="884"/>
                    <a:pt x="526" y="1409"/>
                  </a:cubicBezTo>
                  <a:cubicBezTo>
                    <a:pt x="694" y="1568"/>
                    <a:pt x="898" y="1639"/>
                    <a:pt x="1099" y="1639"/>
                  </a:cubicBezTo>
                  <a:cubicBezTo>
                    <a:pt x="1526" y="1639"/>
                    <a:pt x="1934" y="1317"/>
                    <a:pt x="1934" y="829"/>
                  </a:cubicBezTo>
                  <a:cubicBezTo>
                    <a:pt x="1934" y="359"/>
                    <a:pt x="1575" y="0"/>
                    <a:pt x="1106" y="0"/>
                  </a:cubicBezTo>
                  <a:close/>
                </a:path>
              </a:pathLst>
            </a:custGeom>
            <a:solidFill>
              <a:schemeClr val="lt2"/>
            </a:solidFill>
            <a:ln w="6225" cap="flat" cmpd="sng">
              <a:solidFill>
                <a:srgbClr val="1A3548"/>
              </a:solidFill>
              <a:prstDash val="solid"/>
              <a:miter lim="27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0" name="Google Shape;9190;p34"/>
            <p:cNvSpPr/>
            <p:nvPr/>
          </p:nvSpPr>
          <p:spPr>
            <a:xfrm>
              <a:off x="1746125" y="1894275"/>
              <a:ext cx="40775" cy="40750"/>
            </a:xfrm>
            <a:custGeom>
              <a:avLst/>
              <a:gdLst/>
              <a:ahLst/>
              <a:cxnLst/>
              <a:rect l="l" t="t" r="r" b="b"/>
              <a:pathLst>
                <a:path w="1631" h="1630" extrusionOk="0">
                  <a:moveTo>
                    <a:pt x="829" y="0"/>
                  </a:moveTo>
                  <a:cubicBezTo>
                    <a:pt x="360" y="0"/>
                    <a:pt x="1" y="359"/>
                    <a:pt x="1" y="801"/>
                  </a:cubicBezTo>
                  <a:cubicBezTo>
                    <a:pt x="1" y="1271"/>
                    <a:pt x="360" y="1630"/>
                    <a:pt x="829" y="1630"/>
                  </a:cubicBezTo>
                  <a:cubicBezTo>
                    <a:pt x="1271" y="1630"/>
                    <a:pt x="1630" y="1271"/>
                    <a:pt x="1630" y="801"/>
                  </a:cubicBezTo>
                  <a:cubicBezTo>
                    <a:pt x="1630" y="359"/>
                    <a:pt x="1271" y="0"/>
                    <a:pt x="829" y="0"/>
                  </a:cubicBezTo>
                  <a:close/>
                </a:path>
              </a:pathLst>
            </a:custGeom>
            <a:solidFill>
              <a:schemeClr val="dk2"/>
            </a:solidFill>
            <a:ln w="6225" cap="flat" cmpd="sng">
              <a:solidFill>
                <a:srgbClr val="1A3548"/>
              </a:solidFill>
              <a:prstDash val="solid"/>
              <a:miter lim="27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17F271C-BC65-3B38-76E0-DB68DE10A4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880" t="1231" r="16713" b="-1231"/>
          <a:stretch/>
        </p:blipFill>
        <p:spPr>
          <a:xfrm>
            <a:off x="258365" y="1195449"/>
            <a:ext cx="1733601" cy="26105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04309A-B33B-EC60-A9D3-77C16CA13968}"/>
              </a:ext>
            </a:extLst>
          </p:cNvPr>
          <p:cNvSpPr txBox="1"/>
          <p:nvPr/>
        </p:nvSpPr>
        <p:spPr>
          <a:xfrm>
            <a:off x="2000951" y="3260361"/>
            <a:ext cx="2343009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dirty="0"/>
              <a:t>Ms Nicole Holt,          Deputy Principal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5" name="Google Shape;9195;p35"/>
          <p:cNvSpPr txBox="1">
            <a:spLocks noGrp="1"/>
          </p:cNvSpPr>
          <p:nvPr>
            <p:ph type="subTitle" idx="1"/>
          </p:nvPr>
        </p:nvSpPr>
        <p:spPr>
          <a:xfrm>
            <a:off x="714300" y="1206800"/>
            <a:ext cx="7715400" cy="33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 </a:t>
            </a:r>
            <a:endParaRPr dirty="0"/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200"/>
              <a:buAutoNum type="arabicPeriod"/>
            </a:pPr>
            <a:r>
              <a:rPr lang="en-AU" sz="1600" dirty="0"/>
              <a:t>Update on how Year 11 have started their Stage 6 schooling</a:t>
            </a: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200"/>
              <a:buAutoNum type="arabicPeriod"/>
            </a:pPr>
            <a:r>
              <a:rPr lang="en-AU" sz="1600" dirty="0"/>
              <a:t>Guide on the Assessment booklet / policy</a:t>
            </a: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200"/>
              <a:buAutoNum type="arabicPeriod"/>
            </a:pPr>
            <a:r>
              <a:rPr lang="en-AU" sz="1600" dirty="0"/>
              <a:t>Your children are all studying at least 6 subjects. Each subject area will provide a quick synopsis detailing:</a:t>
            </a:r>
          </a:p>
          <a:p>
            <a:pPr marL="15240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</a:pPr>
            <a:r>
              <a:rPr lang="en-AU" sz="1600" dirty="0"/>
              <a:t>	- The teacher of the subject area</a:t>
            </a:r>
          </a:p>
          <a:p>
            <a:pPr marL="15240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</a:pPr>
            <a:r>
              <a:rPr lang="en-AU" sz="1600" dirty="0"/>
              <a:t>	- The topics being studies and the skills being developed </a:t>
            </a:r>
          </a:p>
          <a:p>
            <a:pPr marL="15240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</a:pPr>
            <a:r>
              <a:rPr lang="en-AU" sz="1600" dirty="0"/>
              <a:t>	- Current assessment – due dates and requirements</a:t>
            </a:r>
          </a:p>
          <a:p>
            <a:pPr marL="15240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</a:pPr>
            <a:r>
              <a:rPr lang="en-AU" sz="1600" dirty="0"/>
              <a:t>	- Avenues of contact should you require further information</a:t>
            </a:r>
          </a:p>
          <a:p>
            <a:pPr marL="15240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</a:pPr>
            <a:endParaRPr sz="1600" dirty="0"/>
          </a:p>
        </p:txBody>
      </p:sp>
      <p:sp>
        <p:nvSpPr>
          <p:cNvPr id="9196" name="Google Shape;9196;p35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Purpose of the information packages: </a:t>
            </a:r>
            <a:endParaRPr dirty="0"/>
          </a:p>
        </p:txBody>
      </p:sp>
      <p:grpSp>
        <p:nvGrpSpPr>
          <p:cNvPr id="9197" name="Google Shape;9197;p35"/>
          <p:cNvGrpSpPr/>
          <p:nvPr/>
        </p:nvGrpSpPr>
        <p:grpSpPr>
          <a:xfrm>
            <a:off x="626315" y="374198"/>
            <a:ext cx="504099" cy="468001"/>
            <a:chOff x="1654975" y="1812800"/>
            <a:chExt cx="131925" cy="122475"/>
          </a:xfrm>
        </p:grpSpPr>
        <p:sp>
          <p:nvSpPr>
            <p:cNvPr id="9198" name="Google Shape;9198;p35"/>
            <p:cNvSpPr/>
            <p:nvPr/>
          </p:nvSpPr>
          <p:spPr>
            <a:xfrm>
              <a:off x="1654975" y="1812800"/>
              <a:ext cx="48375" cy="41450"/>
            </a:xfrm>
            <a:custGeom>
              <a:avLst/>
              <a:gdLst/>
              <a:ahLst/>
              <a:cxnLst/>
              <a:rect l="l" t="t" r="r" b="b"/>
              <a:pathLst>
                <a:path w="1935" h="1658" extrusionOk="0">
                  <a:moveTo>
                    <a:pt x="1106" y="0"/>
                  </a:moveTo>
                  <a:cubicBezTo>
                    <a:pt x="388" y="0"/>
                    <a:pt x="1" y="884"/>
                    <a:pt x="526" y="1409"/>
                  </a:cubicBezTo>
                  <a:cubicBezTo>
                    <a:pt x="697" y="1580"/>
                    <a:pt x="907" y="1657"/>
                    <a:pt x="1112" y="1657"/>
                  </a:cubicBezTo>
                  <a:cubicBezTo>
                    <a:pt x="1534" y="1657"/>
                    <a:pt x="1934" y="1331"/>
                    <a:pt x="1934" y="829"/>
                  </a:cubicBezTo>
                  <a:cubicBezTo>
                    <a:pt x="1934" y="387"/>
                    <a:pt x="1575" y="0"/>
                    <a:pt x="1106" y="0"/>
                  </a:cubicBezTo>
                  <a:close/>
                </a:path>
              </a:pathLst>
            </a:custGeom>
            <a:solidFill>
              <a:srgbClr val="FF6689"/>
            </a:solidFill>
            <a:ln w="6225" cap="flat" cmpd="sng">
              <a:solidFill>
                <a:srgbClr val="1A3548"/>
              </a:solidFill>
              <a:prstDash val="solid"/>
              <a:miter lim="27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9" name="Google Shape;9199;p35"/>
            <p:cNvSpPr/>
            <p:nvPr/>
          </p:nvSpPr>
          <p:spPr>
            <a:xfrm>
              <a:off x="1746125" y="1812800"/>
              <a:ext cx="40775" cy="41450"/>
            </a:xfrm>
            <a:custGeom>
              <a:avLst/>
              <a:gdLst/>
              <a:ahLst/>
              <a:cxnLst/>
              <a:rect l="l" t="t" r="r" b="b"/>
              <a:pathLst>
                <a:path w="1631" h="1658" extrusionOk="0">
                  <a:moveTo>
                    <a:pt x="829" y="0"/>
                  </a:moveTo>
                  <a:cubicBezTo>
                    <a:pt x="360" y="0"/>
                    <a:pt x="1" y="387"/>
                    <a:pt x="1" y="829"/>
                  </a:cubicBezTo>
                  <a:cubicBezTo>
                    <a:pt x="1" y="1271"/>
                    <a:pt x="360" y="1657"/>
                    <a:pt x="829" y="1657"/>
                  </a:cubicBezTo>
                  <a:cubicBezTo>
                    <a:pt x="1271" y="1657"/>
                    <a:pt x="1630" y="1271"/>
                    <a:pt x="1630" y="829"/>
                  </a:cubicBezTo>
                  <a:cubicBezTo>
                    <a:pt x="1630" y="387"/>
                    <a:pt x="1271" y="0"/>
                    <a:pt x="829" y="0"/>
                  </a:cubicBezTo>
                  <a:close/>
                </a:path>
              </a:pathLst>
            </a:custGeom>
            <a:solidFill>
              <a:srgbClr val="FFC48C"/>
            </a:solidFill>
            <a:ln w="6225" cap="flat" cmpd="sng">
              <a:solidFill>
                <a:srgbClr val="1A3548"/>
              </a:solidFill>
              <a:prstDash val="solid"/>
              <a:miter lim="27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0" name="Google Shape;9200;p35"/>
            <p:cNvSpPr/>
            <p:nvPr/>
          </p:nvSpPr>
          <p:spPr>
            <a:xfrm>
              <a:off x="1654975" y="1894275"/>
              <a:ext cx="48375" cy="41000"/>
            </a:xfrm>
            <a:custGeom>
              <a:avLst/>
              <a:gdLst/>
              <a:ahLst/>
              <a:cxnLst/>
              <a:rect l="l" t="t" r="r" b="b"/>
              <a:pathLst>
                <a:path w="1935" h="1640" extrusionOk="0">
                  <a:moveTo>
                    <a:pt x="1106" y="0"/>
                  </a:moveTo>
                  <a:cubicBezTo>
                    <a:pt x="388" y="0"/>
                    <a:pt x="1" y="884"/>
                    <a:pt x="526" y="1409"/>
                  </a:cubicBezTo>
                  <a:cubicBezTo>
                    <a:pt x="694" y="1568"/>
                    <a:pt x="898" y="1639"/>
                    <a:pt x="1099" y="1639"/>
                  </a:cubicBezTo>
                  <a:cubicBezTo>
                    <a:pt x="1526" y="1639"/>
                    <a:pt x="1934" y="1317"/>
                    <a:pt x="1934" y="829"/>
                  </a:cubicBezTo>
                  <a:cubicBezTo>
                    <a:pt x="1934" y="359"/>
                    <a:pt x="1575" y="0"/>
                    <a:pt x="1106" y="0"/>
                  </a:cubicBezTo>
                  <a:close/>
                </a:path>
              </a:pathLst>
            </a:custGeom>
            <a:solidFill>
              <a:srgbClr val="FFC48C"/>
            </a:solidFill>
            <a:ln w="6225" cap="flat" cmpd="sng">
              <a:solidFill>
                <a:srgbClr val="1A3548"/>
              </a:solidFill>
              <a:prstDash val="solid"/>
              <a:miter lim="27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1" name="Google Shape;9201;p35"/>
            <p:cNvSpPr/>
            <p:nvPr/>
          </p:nvSpPr>
          <p:spPr>
            <a:xfrm>
              <a:off x="1746125" y="1894275"/>
              <a:ext cx="40775" cy="40750"/>
            </a:xfrm>
            <a:custGeom>
              <a:avLst/>
              <a:gdLst/>
              <a:ahLst/>
              <a:cxnLst/>
              <a:rect l="l" t="t" r="r" b="b"/>
              <a:pathLst>
                <a:path w="1631" h="1630" extrusionOk="0">
                  <a:moveTo>
                    <a:pt x="829" y="0"/>
                  </a:moveTo>
                  <a:cubicBezTo>
                    <a:pt x="360" y="0"/>
                    <a:pt x="1" y="359"/>
                    <a:pt x="1" y="801"/>
                  </a:cubicBezTo>
                  <a:cubicBezTo>
                    <a:pt x="1" y="1271"/>
                    <a:pt x="360" y="1630"/>
                    <a:pt x="829" y="1630"/>
                  </a:cubicBezTo>
                  <a:cubicBezTo>
                    <a:pt x="1271" y="1630"/>
                    <a:pt x="1630" y="1271"/>
                    <a:pt x="1630" y="801"/>
                  </a:cubicBezTo>
                  <a:cubicBezTo>
                    <a:pt x="1630" y="359"/>
                    <a:pt x="1271" y="0"/>
                    <a:pt x="829" y="0"/>
                  </a:cubicBezTo>
                  <a:close/>
                </a:path>
              </a:pathLst>
            </a:custGeom>
            <a:solidFill>
              <a:srgbClr val="FF6689"/>
            </a:solidFill>
            <a:ln w="6225" cap="flat" cmpd="sng">
              <a:solidFill>
                <a:srgbClr val="1A3548"/>
              </a:solidFill>
              <a:prstDash val="solid"/>
              <a:miter lim="27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02" name="Google Shape;9202;p35"/>
          <p:cNvGrpSpPr/>
          <p:nvPr/>
        </p:nvGrpSpPr>
        <p:grpSpPr>
          <a:xfrm flipH="1">
            <a:off x="8115439" y="4291281"/>
            <a:ext cx="628515" cy="626326"/>
            <a:chOff x="2819825" y="1050425"/>
            <a:chExt cx="561325" cy="559370"/>
          </a:xfrm>
        </p:grpSpPr>
        <p:sp>
          <p:nvSpPr>
            <p:cNvPr id="9203" name="Google Shape;9203;p35"/>
            <p:cNvSpPr/>
            <p:nvPr/>
          </p:nvSpPr>
          <p:spPr>
            <a:xfrm>
              <a:off x="2998855" y="1229390"/>
              <a:ext cx="382295" cy="380405"/>
            </a:xfrm>
            <a:custGeom>
              <a:avLst/>
              <a:gdLst/>
              <a:ahLst/>
              <a:cxnLst/>
              <a:rect l="l" t="t" r="r" b="b"/>
              <a:pathLst>
                <a:path w="5663" h="5635" extrusionOk="0">
                  <a:moveTo>
                    <a:pt x="2817" y="1"/>
                  </a:moveTo>
                  <a:cubicBezTo>
                    <a:pt x="1271" y="1"/>
                    <a:pt x="0" y="1244"/>
                    <a:pt x="0" y="2818"/>
                  </a:cubicBezTo>
                  <a:cubicBezTo>
                    <a:pt x="0" y="4392"/>
                    <a:pt x="1271" y="5635"/>
                    <a:pt x="2817" y="5635"/>
                  </a:cubicBezTo>
                  <a:cubicBezTo>
                    <a:pt x="4392" y="5635"/>
                    <a:pt x="5662" y="4392"/>
                    <a:pt x="5662" y="2818"/>
                  </a:cubicBezTo>
                  <a:cubicBezTo>
                    <a:pt x="5662" y="1244"/>
                    <a:pt x="4392" y="1"/>
                    <a:pt x="2817" y="1"/>
                  </a:cubicBezTo>
                  <a:close/>
                </a:path>
              </a:pathLst>
            </a:custGeom>
            <a:solidFill>
              <a:srgbClr val="FFC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4" name="Google Shape;9204;p35"/>
            <p:cNvSpPr/>
            <p:nvPr/>
          </p:nvSpPr>
          <p:spPr>
            <a:xfrm>
              <a:off x="2998855" y="1229390"/>
              <a:ext cx="382295" cy="380405"/>
            </a:xfrm>
            <a:custGeom>
              <a:avLst/>
              <a:gdLst/>
              <a:ahLst/>
              <a:cxnLst/>
              <a:rect l="l" t="t" r="r" b="b"/>
              <a:pathLst>
                <a:path w="5663" h="5635" fill="none" extrusionOk="0">
                  <a:moveTo>
                    <a:pt x="5662" y="2818"/>
                  </a:moveTo>
                  <a:cubicBezTo>
                    <a:pt x="5662" y="4392"/>
                    <a:pt x="4392" y="5635"/>
                    <a:pt x="2817" y="5635"/>
                  </a:cubicBezTo>
                  <a:cubicBezTo>
                    <a:pt x="1271" y="5635"/>
                    <a:pt x="0" y="4392"/>
                    <a:pt x="0" y="2818"/>
                  </a:cubicBezTo>
                  <a:cubicBezTo>
                    <a:pt x="0" y="1244"/>
                    <a:pt x="1271" y="1"/>
                    <a:pt x="2817" y="1"/>
                  </a:cubicBezTo>
                  <a:cubicBezTo>
                    <a:pt x="4392" y="1"/>
                    <a:pt x="5662" y="1244"/>
                    <a:pt x="5662" y="2818"/>
                  </a:cubicBezTo>
                  <a:close/>
                </a:path>
              </a:pathLst>
            </a:custGeom>
            <a:noFill/>
            <a:ln w="6225" cap="flat" cmpd="sng">
              <a:solidFill>
                <a:srgbClr val="1A3548"/>
              </a:solidFill>
              <a:prstDash val="solid"/>
              <a:miter lim="27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5" name="Google Shape;9205;p35"/>
            <p:cNvSpPr/>
            <p:nvPr/>
          </p:nvSpPr>
          <p:spPr>
            <a:xfrm>
              <a:off x="2944781" y="1173493"/>
              <a:ext cx="382295" cy="382295"/>
            </a:xfrm>
            <a:custGeom>
              <a:avLst/>
              <a:gdLst/>
              <a:ahLst/>
              <a:cxnLst/>
              <a:rect l="l" t="t" r="r" b="b"/>
              <a:pathLst>
                <a:path w="5663" h="5663" extrusionOk="0">
                  <a:moveTo>
                    <a:pt x="2818" y="0"/>
                  </a:moveTo>
                  <a:cubicBezTo>
                    <a:pt x="1271" y="0"/>
                    <a:pt x="0" y="1271"/>
                    <a:pt x="0" y="2845"/>
                  </a:cubicBezTo>
                  <a:cubicBezTo>
                    <a:pt x="0" y="4392"/>
                    <a:pt x="1271" y="5662"/>
                    <a:pt x="2818" y="5662"/>
                  </a:cubicBezTo>
                  <a:cubicBezTo>
                    <a:pt x="4392" y="5662"/>
                    <a:pt x="5662" y="4392"/>
                    <a:pt x="5662" y="2845"/>
                  </a:cubicBezTo>
                  <a:cubicBezTo>
                    <a:pt x="5662" y="1271"/>
                    <a:pt x="4392" y="0"/>
                    <a:pt x="2818" y="0"/>
                  </a:cubicBezTo>
                  <a:close/>
                </a:path>
              </a:pathLst>
            </a:custGeom>
            <a:solidFill>
              <a:srgbClr val="4C2D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6" name="Google Shape;9206;p35"/>
            <p:cNvSpPr/>
            <p:nvPr/>
          </p:nvSpPr>
          <p:spPr>
            <a:xfrm>
              <a:off x="2944781" y="1173493"/>
              <a:ext cx="382295" cy="382295"/>
            </a:xfrm>
            <a:custGeom>
              <a:avLst/>
              <a:gdLst/>
              <a:ahLst/>
              <a:cxnLst/>
              <a:rect l="l" t="t" r="r" b="b"/>
              <a:pathLst>
                <a:path w="5663" h="5663" fill="none" extrusionOk="0">
                  <a:moveTo>
                    <a:pt x="5662" y="2845"/>
                  </a:moveTo>
                  <a:cubicBezTo>
                    <a:pt x="5662" y="4392"/>
                    <a:pt x="4392" y="5662"/>
                    <a:pt x="2818" y="5662"/>
                  </a:cubicBezTo>
                  <a:cubicBezTo>
                    <a:pt x="1271" y="5662"/>
                    <a:pt x="0" y="4392"/>
                    <a:pt x="0" y="2845"/>
                  </a:cubicBezTo>
                  <a:cubicBezTo>
                    <a:pt x="0" y="1271"/>
                    <a:pt x="1271" y="0"/>
                    <a:pt x="2818" y="0"/>
                  </a:cubicBezTo>
                  <a:cubicBezTo>
                    <a:pt x="4392" y="0"/>
                    <a:pt x="5662" y="1271"/>
                    <a:pt x="5662" y="2845"/>
                  </a:cubicBezTo>
                  <a:close/>
                </a:path>
              </a:pathLst>
            </a:custGeom>
            <a:noFill/>
            <a:ln w="6225" cap="flat" cmpd="sng">
              <a:solidFill>
                <a:srgbClr val="1A3548"/>
              </a:solidFill>
              <a:prstDash val="solid"/>
              <a:miter lim="27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7" name="Google Shape;9207;p35"/>
            <p:cNvSpPr/>
            <p:nvPr/>
          </p:nvSpPr>
          <p:spPr>
            <a:xfrm>
              <a:off x="2888818" y="1119419"/>
              <a:ext cx="382295" cy="380405"/>
            </a:xfrm>
            <a:custGeom>
              <a:avLst/>
              <a:gdLst/>
              <a:ahLst/>
              <a:cxnLst/>
              <a:rect l="l" t="t" r="r" b="b"/>
              <a:pathLst>
                <a:path w="5663" h="5635" extrusionOk="0">
                  <a:moveTo>
                    <a:pt x="2818" y="0"/>
                  </a:moveTo>
                  <a:cubicBezTo>
                    <a:pt x="1271" y="0"/>
                    <a:pt x="1" y="1243"/>
                    <a:pt x="1" y="2817"/>
                  </a:cubicBezTo>
                  <a:cubicBezTo>
                    <a:pt x="1" y="4392"/>
                    <a:pt x="1271" y="5634"/>
                    <a:pt x="2818" y="5634"/>
                  </a:cubicBezTo>
                  <a:cubicBezTo>
                    <a:pt x="4392" y="5634"/>
                    <a:pt x="5663" y="4392"/>
                    <a:pt x="5663" y="2817"/>
                  </a:cubicBezTo>
                  <a:cubicBezTo>
                    <a:pt x="5663" y="1243"/>
                    <a:pt x="4392" y="0"/>
                    <a:pt x="2818" y="0"/>
                  </a:cubicBezTo>
                  <a:close/>
                </a:path>
              </a:pathLst>
            </a:custGeom>
            <a:solidFill>
              <a:srgbClr val="57F8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8" name="Google Shape;9208;p35"/>
            <p:cNvSpPr/>
            <p:nvPr/>
          </p:nvSpPr>
          <p:spPr>
            <a:xfrm>
              <a:off x="2888818" y="1119419"/>
              <a:ext cx="382295" cy="380405"/>
            </a:xfrm>
            <a:custGeom>
              <a:avLst/>
              <a:gdLst/>
              <a:ahLst/>
              <a:cxnLst/>
              <a:rect l="l" t="t" r="r" b="b"/>
              <a:pathLst>
                <a:path w="5663" h="5635" fill="none" extrusionOk="0">
                  <a:moveTo>
                    <a:pt x="5663" y="2817"/>
                  </a:moveTo>
                  <a:cubicBezTo>
                    <a:pt x="5663" y="4392"/>
                    <a:pt x="4392" y="5634"/>
                    <a:pt x="2818" y="5634"/>
                  </a:cubicBezTo>
                  <a:cubicBezTo>
                    <a:pt x="1271" y="5634"/>
                    <a:pt x="1" y="4392"/>
                    <a:pt x="1" y="2817"/>
                  </a:cubicBezTo>
                  <a:cubicBezTo>
                    <a:pt x="1" y="1243"/>
                    <a:pt x="1271" y="0"/>
                    <a:pt x="2818" y="0"/>
                  </a:cubicBezTo>
                  <a:cubicBezTo>
                    <a:pt x="4392" y="0"/>
                    <a:pt x="5663" y="1243"/>
                    <a:pt x="5663" y="2817"/>
                  </a:cubicBezTo>
                  <a:close/>
                </a:path>
              </a:pathLst>
            </a:custGeom>
            <a:noFill/>
            <a:ln w="6225" cap="flat" cmpd="sng">
              <a:solidFill>
                <a:srgbClr val="1A3548"/>
              </a:solidFill>
              <a:prstDash val="solid"/>
              <a:miter lim="27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9" name="Google Shape;9209;p35"/>
            <p:cNvSpPr/>
            <p:nvPr/>
          </p:nvSpPr>
          <p:spPr>
            <a:xfrm>
              <a:off x="2819825" y="1050425"/>
              <a:ext cx="382295" cy="382295"/>
            </a:xfrm>
            <a:custGeom>
              <a:avLst/>
              <a:gdLst/>
              <a:ahLst/>
              <a:cxnLst/>
              <a:rect l="l" t="t" r="r" b="b"/>
              <a:pathLst>
                <a:path w="5663" h="5663" extrusionOk="0">
                  <a:moveTo>
                    <a:pt x="2846" y="0"/>
                  </a:moveTo>
                  <a:cubicBezTo>
                    <a:pt x="1271" y="0"/>
                    <a:pt x="1" y="1271"/>
                    <a:pt x="1" y="2817"/>
                  </a:cubicBezTo>
                  <a:cubicBezTo>
                    <a:pt x="1" y="4392"/>
                    <a:pt x="1271" y="5662"/>
                    <a:pt x="2846" y="5662"/>
                  </a:cubicBezTo>
                  <a:cubicBezTo>
                    <a:pt x="4392" y="5662"/>
                    <a:pt x="5663" y="4392"/>
                    <a:pt x="5663" y="2817"/>
                  </a:cubicBezTo>
                  <a:cubicBezTo>
                    <a:pt x="5663" y="1271"/>
                    <a:pt x="4392" y="0"/>
                    <a:pt x="2846" y="0"/>
                  </a:cubicBezTo>
                  <a:close/>
                </a:path>
              </a:pathLst>
            </a:custGeom>
            <a:solidFill>
              <a:srgbClr val="FF66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0" name="Google Shape;9210;p35"/>
            <p:cNvSpPr/>
            <p:nvPr/>
          </p:nvSpPr>
          <p:spPr>
            <a:xfrm>
              <a:off x="2819825" y="1050425"/>
              <a:ext cx="382295" cy="382295"/>
            </a:xfrm>
            <a:custGeom>
              <a:avLst/>
              <a:gdLst/>
              <a:ahLst/>
              <a:cxnLst/>
              <a:rect l="l" t="t" r="r" b="b"/>
              <a:pathLst>
                <a:path w="5663" h="5663" fill="none" extrusionOk="0">
                  <a:moveTo>
                    <a:pt x="5663" y="2817"/>
                  </a:moveTo>
                  <a:cubicBezTo>
                    <a:pt x="5663" y="4392"/>
                    <a:pt x="4392" y="5662"/>
                    <a:pt x="2846" y="5662"/>
                  </a:cubicBezTo>
                  <a:cubicBezTo>
                    <a:pt x="1271" y="5662"/>
                    <a:pt x="1" y="4392"/>
                    <a:pt x="1" y="2817"/>
                  </a:cubicBezTo>
                  <a:cubicBezTo>
                    <a:pt x="1" y="1271"/>
                    <a:pt x="1271" y="0"/>
                    <a:pt x="2846" y="0"/>
                  </a:cubicBezTo>
                  <a:cubicBezTo>
                    <a:pt x="4392" y="0"/>
                    <a:pt x="5663" y="1271"/>
                    <a:pt x="5663" y="2817"/>
                  </a:cubicBezTo>
                  <a:close/>
                </a:path>
              </a:pathLst>
            </a:custGeom>
            <a:noFill/>
            <a:ln w="6225" cap="flat" cmpd="sng">
              <a:solidFill>
                <a:srgbClr val="1A3548"/>
              </a:solidFill>
              <a:prstDash val="solid"/>
              <a:miter lim="27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11" name="Google Shape;9211;p35"/>
          <p:cNvSpPr/>
          <p:nvPr/>
        </p:nvSpPr>
        <p:spPr>
          <a:xfrm flipH="1">
            <a:off x="7939887" y="2297900"/>
            <a:ext cx="489820" cy="594152"/>
          </a:xfrm>
          <a:custGeom>
            <a:avLst/>
            <a:gdLst/>
            <a:ahLst/>
            <a:cxnLst/>
            <a:rect l="l" t="t" r="r" b="b"/>
            <a:pathLst>
              <a:path w="9723" h="11794" fill="none" extrusionOk="0">
                <a:moveTo>
                  <a:pt x="442" y="0"/>
                </a:moveTo>
                <a:cubicBezTo>
                  <a:pt x="1464" y="1022"/>
                  <a:pt x="0" y="2486"/>
                  <a:pt x="1022" y="3536"/>
                </a:cubicBezTo>
                <a:cubicBezTo>
                  <a:pt x="2072" y="4558"/>
                  <a:pt x="3536" y="3094"/>
                  <a:pt x="4558" y="4116"/>
                </a:cubicBezTo>
                <a:cubicBezTo>
                  <a:pt x="5579" y="5165"/>
                  <a:pt x="4143" y="6629"/>
                  <a:pt x="5165" y="7651"/>
                </a:cubicBezTo>
                <a:cubicBezTo>
                  <a:pt x="6187" y="8673"/>
                  <a:pt x="7651" y="7209"/>
                  <a:pt x="8700" y="8259"/>
                </a:cubicBezTo>
                <a:cubicBezTo>
                  <a:pt x="9722" y="9281"/>
                  <a:pt x="8259" y="10744"/>
                  <a:pt x="9280" y="11794"/>
                </a:cubicBezTo>
              </a:path>
            </a:pathLst>
          </a:custGeom>
          <a:solidFill>
            <a:schemeClr val="accent2"/>
          </a:solidFill>
          <a:ln w="3810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2" name="Google Shape;9212;p35"/>
          <p:cNvSpPr/>
          <p:nvPr/>
        </p:nvSpPr>
        <p:spPr>
          <a:xfrm flipH="1">
            <a:off x="319887" y="3469475"/>
            <a:ext cx="489820" cy="594152"/>
          </a:xfrm>
          <a:custGeom>
            <a:avLst/>
            <a:gdLst/>
            <a:ahLst/>
            <a:cxnLst/>
            <a:rect l="l" t="t" r="r" b="b"/>
            <a:pathLst>
              <a:path w="9723" h="11794" fill="none" extrusionOk="0">
                <a:moveTo>
                  <a:pt x="442" y="0"/>
                </a:moveTo>
                <a:cubicBezTo>
                  <a:pt x="1464" y="1022"/>
                  <a:pt x="0" y="2486"/>
                  <a:pt x="1022" y="3536"/>
                </a:cubicBezTo>
                <a:cubicBezTo>
                  <a:pt x="2072" y="4558"/>
                  <a:pt x="3536" y="3094"/>
                  <a:pt x="4558" y="4116"/>
                </a:cubicBezTo>
                <a:cubicBezTo>
                  <a:pt x="5579" y="5165"/>
                  <a:pt x="4143" y="6629"/>
                  <a:pt x="5165" y="7651"/>
                </a:cubicBezTo>
                <a:cubicBezTo>
                  <a:pt x="6187" y="8673"/>
                  <a:pt x="7651" y="7209"/>
                  <a:pt x="8700" y="8259"/>
                </a:cubicBezTo>
                <a:cubicBezTo>
                  <a:pt x="9722" y="9281"/>
                  <a:pt x="8259" y="10744"/>
                  <a:pt x="9280" y="11794"/>
                </a:cubicBezTo>
              </a:path>
            </a:pathLst>
          </a:custGeom>
          <a:solidFill>
            <a:schemeClr val="accent2"/>
          </a:solidFill>
          <a:ln w="381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13" name="Google Shape;9213;p35"/>
          <p:cNvGrpSpPr/>
          <p:nvPr/>
        </p:nvGrpSpPr>
        <p:grpSpPr>
          <a:xfrm>
            <a:off x="7547340" y="374210"/>
            <a:ext cx="882368" cy="870112"/>
            <a:chOff x="7547340" y="374210"/>
            <a:chExt cx="882368" cy="870112"/>
          </a:xfrm>
        </p:grpSpPr>
        <p:sp>
          <p:nvSpPr>
            <p:cNvPr id="9214" name="Google Shape;9214;p35"/>
            <p:cNvSpPr/>
            <p:nvPr/>
          </p:nvSpPr>
          <p:spPr>
            <a:xfrm>
              <a:off x="7548465" y="374210"/>
              <a:ext cx="881242" cy="870112"/>
            </a:xfrm>
            <a:custGeom>
              <a:avLst/>
              <a:gdLst/>
              <a:ahLst/>
              <a:cxnLst/>
              <a:rect l="l" t="t" r="r" b="b"/>
              <a:pathLst>
                <a:path w="21931" h="21654" extrusionOk="0">
                  <a:moveTo>
                    <a:pt x="16489" y="0"/>
                  </a:moveTo>
                  <a:lnTo>
                    <a:pt x="0" y="16213"/>
                  </a:lnTo>
                  <a:lnTo>
                    <a:pt x="5441" y="21654"/>
                  </a:lnTo>
                  <a:lnTo>
                    <a:pt x="21930" y="5441"/>
                  </a:lnTo>
                  <a:lnTo>
                    <a:pt x="16489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5" name="Google Shape;9215;p35"/>
            <p:cNvSpPr/>
            <p:nvPr/>
          </p:nvSpPr>
          <p:spPr>
            <a:xfrm>
              <a:off x="7765973" y="522925"/>
              <a:ext cx="502804" cy="502763"/>
            </a:xfrm>
            <a:custGeom>
              <a:avLst/>
              <a:gdLst/>
              <a:ahLst/>
              <a:cxnLst/>
              <a:rect l="l" t="t" r="r" b="b"/>
              <a:pathLst>
                <a:path w="12513" h="12512" fill="none" extrusionOk="0">
                  <a:moveTo>
                    <a:pt x="1" y="12512"/>
                  </a:moveTo>
                  <a:lnTo>
                    <a:pt x="12512" y="0"/>
                  </a:lnTo>
                </a:path>
              </a:pathLst>
            </a:custGeom>
            <a:noFill/>
            <a:ln w="6225" cap="flat" cmpd="sng">
              <a:solidFill>
                <a:schemeClr val="dk1"/>
              </a:solidFill>
              <a:prstDash val="solid"/>
              <a:miter lim="27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6" name="Google Shape;9216;p35"/>
            <p:cNvSpPr/>
            <p:nvPr/>
          </p:nvSpPr>
          <p:spPr>
            <a:xfrm>
              <a:off x="8209909" y="374210"/>
              <a:ext cx="218673" cy="217548"/>
            </a:xfrm>
            <a:custGeom>
              <a:avLst/>
              <a:gdLst/>
              <a:ahLst/>
              <a:cxnLst/>
              <a:rect l="l" t="t" r="r" b="b"/>
              <a:pathLst>
                <a:path w="5442" h="5414" extrusionOk="0">
                  <a:moveTo>
                    <a:pt x="1" y="0"/>
                  </a:moveTo>
                  <a:lnTo>
                    <a:pt x="1" y="5414"/>
                  </a:lnTo>
                  <a:lnTo>
                    <a:pt x="5442" y="5414"/>
                  </a:lnTo>
                  <a:lnTo>
                    <a:pt x="5442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7" name="Google Shape;9217;p35"/>
            <p:cNvSpPr/>
            <p:nvPr/>
          </p:nvSpPr>
          <p:spPr>
            <a:xfrm>
              <a:off x="7547340" y="1025649"/>
              <a:ext cx="218673" cy="217588"/>
            </a:xfrm>
            <a:custGeom>
              <a:avLst/>
              <a:gdLst/>
              <a:ahLst/>
              <a:cxnLst/>
              <a:rect l="l" t="t" r="r" b="b"/>
              <a:pathLst>
                <a:path w="5442" h="5415" extrusionOk="0">
                  <a:moveTo>
                    <a:pt x="1" y="1"/>
                  </a:moveTo>
                  <a:lnTo>
                    <a:pt x="1" y="5414"/>
                  </a:lnTo>
                  <a:lnTo>
                    <a:pt x="5442" y="5414"/>
                  </a:lnTo>
                  <a:lnTo>
                    <a:pt x="5442" y="1"/>
                  </a:lnTo>
                  <a:close/>
                </a:path>
              </a:pathLst>
            </a:custGeom>
            <a:solidFill>
              <a:srgbClr val="4C2DC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,500+ Smiley Face Thumbs Up Stock Photos, Pictures ...">
            <a:extLst>
              <a:ext uri="{FF2B5EF4-FFF2-40B4-BE49-F238E27FC236}">
                <a16:creationId xmlns:a16="http://schemas.microsoft.com/office/drawing/2014/main" id="{C49EA870-1F28-D51A-ADC3-2466D18CD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914" y="696686"/>
            <a:ext cx="3568136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E6DEC7-976C-5BEE-DC64-CC0D2C1A28B7}"/>
              </a:ext>
            </a:extLst>
          </p:cNvPr>
          <p:cNvSpPr txBox="1"/>
          <p:nvPr/>
        </p:nvSpPr>
        <p:spPr>
          <a:xfrm>
            <a:off x="348343" y="899886"/>
            <a:ext cx="4013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Year 11 – the HSC cohort of 2026 – have started their Stage 6 studies well!</a:t>
            </a:r>
          </a:p>
          <a:p>
            <a:r>
              <a:rPr lang="en-AU" sz="2800" dirty="0"/>
              <a:t>Lots of positive feedback about this excellent year group!</a:t>
            </a:r>
          </a:p>
        </p:txBody>
      </p:sp>
    </p:spTree>
    <p:extLst>
      <p:ext uri="{BB962C8B-B14F-4D97-AF65-F5344CB8AC3E}">
        <p14:creationId xmlns:p14="http://schemas.microsoft.com/office/powerpoint/2010/main" val="405880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2" name="Google Shape;9222;p36"/>
          <p:cNvGrpSpPr/>
          <p:nvPr/>
        </p:nvGrpSpPr>
        <p:grpSpPr>
          <a:xfrm>
            <a:off x="685163" y="1272097"/>
            <a:ext cx="5600425" cy="3046827"/>
            <a:chOff x="-2496850" y="1814675"/>
            <a:chExt cx="5600425" cy="2095350"/>
          </a:xfrm>
        </p:grpSpPr>
        <p:sp>
          <p:nvSpPr>
            <p:cNvPr id="9223" name="Google Shape;9223;p36"/>
            <p:cNvSpPr/>
            <p:nvPr/>
          </p:nvSpPr>
          <p:spPr>
            <a:xfrm>
              <a:off x="-2391825" y="1909925"/>
              <a:ext cx="5495400" cy="2000100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224" name="Google Shape;9224;p36"/>
            <p:cNvSpPr/>
            <p:nvPr/>
          </p:nvSpPr>
          <p:spPr>
            <a:xfrm>
              <a:off x="-2496850" y="1814675"/>
              <a:ext cx="5495400" cy="20001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9225" name="Google Shape;9225;p36"/>
          <p:cNvSpPr txBox="1">
            <a:spLocks noGrp="1"/>
          </p:cNvSpPr>
          <p:nvPr>
            <p:ph type="subTitle" idx="1"/>
          </p:nvPr>
        </p:nvSpPr>
        <p:spPr>
          <a:xfrm>
            <a:off x="813195" y="1340930"/>
            <a:ext cx="4539724" cy="23690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-AU" dirty="0"/>
              <a:t>Every Year 11 student has been issued a 2025 Preliminary Assessment Booklet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endParaRPr lang="en-AU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-AU" dirty="0"/>
              <a:t>Spares are available from Ms Holt if required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endParaRPr lang="en-AU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-AU" dirty="0"/>
              <a:t>Available on the school website under ‘Assessment and Reporting’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endParaRPr lang="en-AU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9226" name="Google Shape;9226;p36"/>
          <p:cNvSpPr txBox="1">
            <a:spLocks noGrp="1"/>
          </p:cNvSpPr>
          <p:nvPr>
            <p:ph type="title"/>
          </p:nvPr>
        </p:nvSpPr>
        <p:spPr>
          <a:xfrm>
            <a:off x="131997" y="250479"/>
            <a:ext cx="5258635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Preliminary Assessment Booklet</a:t>
            </a:r>
            <a:endParaRPr dirty="0"/>
          </a:p>
        </p:txBody>
      </p:sp>
      <p:sp>
        <p:nvSpPr>
          <p:cNvPr id="9228" name="Google Shape;9228;p36"/>
          <p:cNvSpPr/>
          <p:nvPr/>
        </p:nvSpPr>
        <p:spPr>
          <a:xfrm>
            <a:off x="6958375" y="1312237"/>
            <a:ext cx="489820" cy="594152"/>
          </a:xfrm>
          <a:custGeom>
            <a:avLst/>
            <a:gdLst/>
            <a:ahLst/>
            <a:cxnLst/>
            <a:rect l="l" t="t" r="r" b="b"/>
            <a:pathLst>
              <a:path w="9723" h="11794" fill="none" extrusionOk="0">
                <a:moveTo>
                  <a:pt x="442" y="0"/>
                </a:moveTo>
                <a:cubicBezTo>
                  <a:pt x="1464" y="1022"/>
                  <a:pt x="0" y="2486"/>
                  <a:pt x="1022" y="3536"/>
                </a:cubicBezTo>
                <a:cubicBezTo>
                  <a:pt x="2072" y="4558"/>
                  <a:pt x="3536" y="3094"/>
                  <a:pt x="4558" y="4116"/>
                </a:cubicBezTo>
                <a:cubicBezTo>
                  <a:pt x="5579" y="5165"/>
                  <a:pt x="4143" y="6629"/>
                  <a:pt x="5165" y="7651"/>
                </a:cubicBezTo>
                <a:cubicBezTo>
                  <a:pt x="6187" y="8673"/>
                  <a:pt x="7651" y="7209"/>
                  <a:pt x="8700" y="8259"/>
                </a:cubicBezTo>
                <a:cubicBezTo>
                  <a:pt x="9722" y="9281"/>
                  <a:pt x="8259" y="10744"/>
                  <a:pt x="9280" y="11794"/>
                </a:cubicBezTo>
              </a:path>
            </a:pathLst>
          </a:custGeom>
          <a:noFill/>
          <a:ln w="38100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9" name="Google Shape;9229;p36"/>
          <p:cNvSpPr/>
          <p:nvPr/>
        </p:nvSpPr>
        <p:spPr>
          <a:xfrm>
            <a:off x="1878978" y="3939194"/>
            <a:ext cx="489820" cy="594152"/>
          </a:xfrm>
          <a:custGeom>
            <a:avLst/>
            <a:gdLst/>
            <a:ahLst/>
            <a:cxnLst/>
            <a:rect l="l" t="t" r="r" b="b"/>
            <a:pathLst>
              <a:path w="9723" h="11794" fill="none" extrusionOk="0">
                <a:moveTo>
                  <a:pt x="442" y="0"/>
                </a:moveTo>
                <a:cubicBezTo>
                  <a:pt x="1464" y="1022"/>
                  <a:pt x="0" y="2486"/>
                  <a:pt x="1022" y="3536"/>
                </a:cubicBezTo>
                <a:cubicBezTo>
                  <a:pt x="2072" y="4558"/>
                  <a:pt x="3536" y="3094"/>
                  <a:pt x="4558" y="4116"/>
                </a:cubicBezTo>
                <a:cubicBezTo>
                  <a:pt x="5579" y="5165"/>
                  <a:pt x="4143" y="6629"/>
                  <a:pt x="5165" y="7651"/>
                </a:cubicBezTo>
                <a:cubicBezTo>
                  <a:pt x="6187" y="8673"/>
                  <a:pt x="7651" y="7209"/>
                  <a:pt x="8700" y="8259"/>
                </a:cubicBezTo>
                <a:cubicBezTo>
                  <a:pt x="9722" y="9281"/>
                  <a:pt x="8259" y="10744"/>
                  <a:pt x="9280" y="11794"/>
                </a:cubicBezTo>
              </a:path>
            </a:pathLst>
          </a:custGeom>
          <a:noFill/>
          <a:ln w="381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9230" name="Google Shape;9230;p36"/>
          <p:cNvGrpSpPr/>
          <p:nvPr/>
        </p:nvGrpSpPr>
        <p:grpSpPr>
          <a:xfrm>
            <a:off x="7604076" y="430669"/>
            <a:ext cx="628515" cy="626326"/>
            <a:chOff x="2819825" y="1050425"/>
            <a:chExt cx="561325" cy="559370"/>
          </a:xfrm>
        </p:grpSpPr>
        <p:sp>
          <p:nvSpPr>
            <p:cNvPr id="9231" name="Google Shape;9231;p36"/>
            <p:cNvSpPr/>
            <p:nvPr/>
          </p:nvSpPr>
          <p:spPr>
            <a:xfrm>
              <a:off x="2998855" y="1229390"/>
              <a:ext cx="382295" cy="380405"/>
            </a:xfrm>
            <a:custGeom>
              <a:avLst/>
              <a:gdLst/>
              <a:ahLst/>
              <a:cxnLst/>
              <a:rect l="l" t="t" r="r" b="b"/>
              <a:pathLst>
                <a:path w="5663" h="5635" extrusionOk="0">
                  <a:moveTo>
                    <a:pt x="2817" y="1"/>
                  </a:moveTo>
                  <a:cubicBezTo>
                    <a:pt x="1271" y="1"/>
                    <a:pt x="0" y="1244"/>
                    <a:pt x="0" y="2818"/>
                  </a:cubicBezTo>
                  <a:cubicBezTo>
                    <a:pt x="0" y="4392"/>
                    <a:pt x="1271" y="5635"/>
                    <a:pt x="2817" y="5635"/>
                  </a:cubicBezTo>
                  <a:cubicBezTo>
                    <a:pt x="4392" y="5635"/>
                    <a:pt x="5662" y="4392"/>
                    <a:pt x="5662" y="2818"/>
                  </a:cubicBezTo>
                  <a:cubicBezTo>
                    <a:pt x="5662" y="1244"/>
                    <a:pt x="4392" y="1"/>
                    <a:pt x="2817" y="1"/>
                  </a:cubicBezTo>
                  <a:close/>
                </a:path>
              </a:pathLst>
            </a:custGeom>
            <a:solidFill>
              <a:srgbClr val="FFC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2" name="Google Shape;9232;p36"/>
            <p:cNvSpPr/>
            <p:nvPr/>
          </p:nvSpPr>
          <p:spPr>
            <a:xfrm>
              <a:off x="2998855" y="1229390"/>
              <a:ext cx="382295" cy="380405"/>
            </a:xfrm>
            <a:custGeom>
              <a:avLst/>
              <a:gdLst/>
              <a:ahLst/>
              <a:cxnLst/>
              <a:rect l="l" t="t" r="r" b="b"/>
              <a:pathLst>
                <a:path w="5663" h="5635" fill="none" extrusionOk="0">
                  <a:moveTo>
                    <a:pt x="5662" y="2818"/>
                  </a:moveTo>
                  <a:cubicBezTo>
                    <a:pt x="5662" y="4392"/>
                    <a:pt x="4392" y="5635"/>
                    <a:pt x="2817" y="5635"/>
                  </a:cubicBezTo>
                  <a:cubicBezTo>
                    <a:pt x="1271" y="5635"/>
                    <a:pt x="0" y="4392"/>
                    <a:pt x="0" y="2818"/>
                  </a:cubicBezTo>
                  <a:cubicBezTo>
                    <a:pt x="0" y="1244"/>
                    <a:pt x="1271" y="1"/>
                    <a:pt x="2817" y="1"/>
                  </a:cubicBezTo>
                  <a:cubicBezTo>
                    <a:pt x="4392" y="1"/>
                    <a:pt x="5662" y="1244"/>
                    <a:pt x="5662" y="2818"/>
                  </a:cubicBezTo>
                  <a:close/>
                </a:path>
              </a:pathLst>
            </a:custGeom>
            <a:noFill/>
            <a:ln w="6225" cap="flat" cmpd="sng">
              <a:solidFill>
                <a:srgbClr val="1A3548"/>
              </a:solidFill>
              <a:prstDash val="solid"/>
              <a:miter lim="27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3" name="Google Shape;9233;p36"/>
            <p:cNvSpPr/>
            <p:nvPr/>
          </p:nvSpPr>
          <p:spPr>
            <a:xfrm>
              <a:off x="2944781" y="1173493"/>
              <a:ext cx="382295" cy="382295"/>
            </a:xfrm>
            <a:custGeom>
              <a:avLst/>
              <a:gdLst/>
              <a:ahLst/>
              <a:cxnLst/>
              <a:rect l="l" t="t" r="r" b="b"/>
              <a:pathLst>
                <a:path w="5663" h="5663" extrusionOk="0">
                  <a:moveTo>
                    <a:pt x="2818" y="0"/>
                  </a:moveTo>
                  <a:cubicBezTo>
                    <a:pt x="1271" y="0"/>
                    <a:pt x="0" y="1271"/>
                    <a:pt x="0" y="2845"/>
                  </a:cubicBezTo>
                  <a:cubicBezTo>
                    <a:pt x="0" y="4392"/>
                    <a:pt x="1271" y="5662"/>
                    <a:pt x="2818" y="5662"/>
                  </a:cubicBezTo>
                  <a:cubicBezTo>
                    <a:pt x="4392" y="5662"/>
                    <a:pt x="5662" y="4392"/>
                    <a:pt x="5662" y="2845"/>
                  </a:cubicBezTo>
                  <a:cubicBezTo>
                    <a:pt x="5662" y="1271"/>
                    <a:pt x="4392" y="0"/>
                    <a:pt x="2818" y="0"/>
                  </a:cubicBezTo>
                  <a:close/>
                </a:path>
              </a:pathLst>
            </a:custGeom>
            <a:solidFill>
              <a:srgbClr val="4C2D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4" name="Google Shape;9234;p36"/>
            <p:cNvSpPr/>
            <p:nvPr/>
          </p:nvSpPr>
          <p:spPr>
            <a:xfrm>
              <a:off x="2944781" y="1173493"/>
              <a:ext cx="382295" cy="382295"/>
            </a:xfrm>
            <a:custGeom>
              <a:avLst/>
              <a:gdLst/>
              <a:ahLst/>
              <a:cxnLst/>
              <a:rect l="l" t="t" r="r" b="b"/>
              <a:pathLst>
                <a:path w="5663" h="5663" fill="none" extrusionOk="0">
                  <a:moveTo>
                    <a:pt x="5662" y="2845"/>
                  </a:moveTo>
                  <a:cubicBezTo>
                    <a:pt x="5662" y="4392"/>
                    <a:pt x="4392" y="5662"/>
                    <a:pt x="2818" y="5662"/>
                  </a:cubicBezTo>
                  <a:cubicBezTo>
                    <a:pt x="1271" y="5662"/>
                    <a:pt x="0" y="4392"/>
                    <a:pt x="0" y="2845"/>
                  </a:cubicBezTo>
                  <a:cubicBezTo>
                    <a:pt x="0" y="1271"/>
                    <a:pt x="1271" y="0"/>
                    <a:pt x="2818" y="0"/>
                  </a:cubicBezTo>
                  <a:cubicBezTo>
                    <a:pt x="4392" y="0"/>
                    <a:pt x="5662" y="1271"/>
                    <a:pt x="5662" y="2845"/>
                  </a:cubicBezTo>
                  <a:close/>
                </a:path>
              </a:pathLst>
            </a:custGeom>
            <a:noFill/>
            <a:ln w="6225" cap="flat" cmpd="sng">
              <a:solidFill>
                <a:srgbClr val="1A3548"/>
              </a:solidFill>
              <a:prstDash val="solid"/>
              <a:miter lim="27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5" name="Google Shape;9235;p36"/>
            <p:cNvSpPr/>
            <p:nvPr/>
          </p:nvSpPr>
          <p:spPr>
            <a:xfrm>
              <a:off x="2888818" y="1119419"/>
              <a:ext cx="382295" cy="380405"/>
            </a:xfrm>
            <a:custGeom>
              <a:avLst/>
              <a:gdLst/>
              <a:ahLst/>
              <a:cxnLst/>
              <a:rect l="l" t="t" r="r" b="b"/>
              <a:pathLst>
                <a:path w="5663" h="5635" extrusionOk="0">
                  <a:moveTo>
                    <a:pt x="2818" y="0"/>
                  </a:moveTo>
                  <a:cubicBezTo>
                    <a:pt x="1271" y="0"/>
                    <a:pt x="1" y="1243"/>
                    <a:pt x="1" y="2817"/>
                  </a:cubicBezTo>
                  <a:cubicBezTo>
                    <a:pt x="1" y="4392"/>
                    <a:pt x="1271" y="5634"/>
                    <a:pt x="2818" y="5634"/>
                  </a:cubicBezTo>
                  <a:cubicBezTo>
                    <a:pt x="4392" y="5634"/>
                    <a:pt x="5663" y="4392"/>
                    <a:pt x="5663" y="2817"/>
                  </a:cubicBezTo>
                  <a:cubicBezTo>
                    <a:pt x="5663" y="1243"/>
                    <a:pt x="4392" y="0"/>
                    <a:pt x="2818" y="0"/>
                  </a:cubicBezTo>
                  <a:close/>
                </a:path>
              </a:pathLst>
            </a:custGeom>
            <a:solidFill>
              <a:srgbClr val="57F8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6" name="Google Shape;9236;p36"/>
            <p:cNvSpPr/>
            <p:nvPr/>
          </p:nvSpPr>
          <p:spPr>
            <a:xfrm>
              <a:off x="2888818" y="1119419"/>
              <a:ext cx="382295" cy="380405"/>
            </a:xfrm>
            <a:custGeom>
              <a:avLst/>
              <a:gdLst/>
              <a:ahLst/>
              <a:cxnLst/>
              <a:rect l="l" t="t" r="r" b="b"/>
              <a:pathLst>
                <a:path w="5663" h="5635" fill="none" extrusionOk="0">
                  <a:moveTo>
                    <a:pt x="5663" y="2817"/>
                  </a:moveTo>
                  <a:cubicBezTo>
                    <a:pt x="5663" y="4392"/>
                    <a:pt x="4392" y="5634"/>
                    <a:pt x="2818" y="5634"/>
                  </a:cubicBezTo>
                  <a:cubicBezTo>
                    <a:pt x="1271" y="5634"/>
                    <a:pt x="1" y="4392"/>
                    <a:pt x="1" y="2817"/>
                  </a:cubicBezTo>
                  <a:cubicBezTo>
                    <a:pt x="1" y="1243"/>
                    <a:pt x="1271" y="0"/>
                    <a:pt x="2818" y="0"/>
                  </a:cubicBezTo>
                  <a:cubicBezTo>
                    <a:pt x="4392" y="0"/>
                    <a:pt x="5663" y="1243"/>
                    <a:pt x="5663" y="2817"/>
                  </a:cubicBezTo>
                  <a:close/>
                </a:path>
              </a:pathLst>
            </a:custGeom>
            <a:noFill/>
            <a:ln w="6225" cap="flat" cmpd="sng">
              <a:solidFill>
                <a:srgbClr val="1A3548"/>
              </a:solidFill>
              <a:prstDash val="solid"/>
              <a:miter lim="27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7" name="Google Shape;9237;p36"/>
            <p:cNvSpPr/>
            <p:nvPr/>
          </p:nvSpPr>
          <p:spPr>
            <a:xfrm>
              <a:off x="2819825" y="1050425"/>
              <a:ext cx="382295" cy="382295"/>
            </a:xfrm>
            <a:custGeom>
              <a:avLst/>
              <a:gdLst/>
              <a:ahLst/>
              <a:cxnLst/>
              <a:rect l="l" t="t" r="r" b="b"/>
              <a:pathLst>
                <a:path w="5663" h="5663" extrusionOk="0">
                  <a:moveTo>
                    <a:pt x="2846" y="0"/>
                  </a:moveTo>
                  <a:cubicBezTo>
                    <a:pt x="1271" y="0"/>
                    <a:pt x="1" y="1271"/>
                    <a:pt x="1" y="2817"/>
                  </a:cubicBezTo>
                  <a:cubicBezTo>
                    <a:pt x="1" y="4392"/>
                    <a:pt x="1271" y="5662"/>
                    <a:pt x="2846" y="5662"/>
                  </a:cubicBezTo>
                  <a:cubicBezTo>
                    <a:pt x="4392" y="5662"/>
                    <a:pt x="5663" y="4392"/>
                    <a:pt x="5663" y="2817"/>
                  </a:cubicBezTo>
                  <a:cubicBezTo>
                    <a:pt x="5663" y="1271"/>
                    <a:pt x="4392" y="0"/>
                    <a:pt x="2846" y="0"/>
                  </a:cubicBezTo>
                  <a:close/>
                </a:path>
              </a:pathLst>
            </a:custGeom>
            <a:solidFill>
              <a:srgbClr val="FF66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8" name="Google Shape;9238;p36"/>
            <p:cNvSpPr/>
            <p:nvPr/>
          </p:nvSpPr>
          <p:spPr>
            <a:xfrm>
              <a:off x="2819825" y="1050425"/>
              <a:ext cx="382295" cy="382295"/>
            </a:xfrm>
            <a:custGeom>
              <a:avLst/>
              <a:gdLst/>
              <a:ahLst/>
              <a:cxnLst/>
              <a:rect l="l" t="t" r="r" b="b"/>
              <a:pathLst>
                <a:path w="5663" h="5663" fill="none" extrusionOk="0">
                  <a:moveTo>
                    <a:pt x="5663" y="2817"/>
                  </a:moveTo>
                  <a:cubicBezTo>
                    <a:pt x="5663" y="4392"/>
                    <a:pt x="4392" y="5662"/>
                    <a:pt x="2846" y="5662"/>
                  </a:cubicBezTo>
                  <a:cubicBezTo>
                    <a:pt x="1271" y="5662"/>
                    <a:pt x="1" y="4392"/>
                    <a:pt x="1" y="2817"/>
                  </a:cubicBezTo>
                  <a:cubicBezTo>
                    <a:pt x="1" y="1271"/>
                    <a:pt x="1271" y="0"/>
                    <a:pt x="2846" y="0"/>
                  </a:cubicBezTo>
                  <a:cubicBezTo>
                    <a:pt x="4392" y="0"/>
                    <a:pt x="5663" y="1271"/>
                    <a:pt x="5663" y="2817"/>
                  </a:cubicBezTo>
                  <a:close/>
                </a:path>
              </a:pathLst>
            </a:custGeom>
            <a:noFill/>
            <a:ln w="6225" cap="flat" cmpd="sng">
              <a:solidFill>
                <a:srgbClr val="1A3548"/>
              </a:solidFill>
              <a:prstDash val="solid"/>
              <a:miter lim="27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40" name="Google Shape;9240;p36"/>
          <p:cNvSpPr/>
          <p:nvPr/>
        </p:nvSpPr>
        <p:spPr>
          <a:xfrm>
            <a:off x="8359582" y="2246139"/>
            <a:ext cx="398938" cy="349984"/>
          </a:xfrm>
          <a:custGeom>
            <a:avLst/>
            <a:gdLst/>
            <a:ahLst/>
            <a:cxnLst/>
            <a:rect l="l" t="t" r="r" b="b"/>
            <a:pathLst>
              <a:path w="5623" h="4933" extrusionOk="0">
                <a:moveTo>
                  <a:pt x="4372" y="0"/>
                </a:moveTo>
                <a:cubicBezTo>
                  <a:pt x="4177" y="0"/>
                  <a:pt x="3974" y="75"/>
                  <a:pt x="3791" y="251"/>
                </a:cubicBezTo>
                <a:lnTo>
                  <a:pt x="2797" y="1245"/>
                </a:lnTo>
                <a:lnTo>
                  <a:pt x="1830" y="279"/>
                </a:lnTo>
                <a:cubicBezTo>
                  <a:pt x="1636" y="92"/>
                  <a:pt x="1423" y="13"/>
                  <a:pt x="1220" y="13"/>
                </a:cubicBezTo>
                <a:cubicBezTo>
                  <a:pt x="555" y="13"/>
                  <a:pt x="1" y="859"/>
                  <a:pt x="615" y="1494"/>
                </a:cubicBezTo>
                <a:lnTo>
                  <a:pt x="1581" y="2461"/>
                </a:lnTo>
                <a:lnTo>
                  <a:pt x="615" y="3455"/>
                </a:lnTo>
                <a:cubicBezTo>
                  <a:pt x="256" y="3786"/>
                  <a:pt x="256" y="4339"/>
                  <a:pt x="615" y="4670"/>
                </a:cubicBezTo>
                <a:cubicBezTo>
                  <a:pt x="780" y="4836"/>
                  <a:pt x="1001" y="4919"/>
                  <a:pt x="1222" y="4919"/>
                </a:cubicBezTo>
                <a:cubicBezTo>
                  <a:pt x="1443" y="4919"/>
                  <a:pt x="1664" y="4836"/>
                  <a:pt x="1830" y="4670"/>
                </a:cubicBezTo>
                <a:lnTo>
                  <a:pt x="2797" y="3676"/>
                </a:lnTo>
                <a:lnTo>
                  <a:pt x="3791" y="4670"/>
                </a:lnTo>
                <a:cubicBezTo>
                  <a:pt x="3976" y="4855"/>
                  <a:pt x="4182" y="4932"/>
                  <a:pt x="4382" y="4932"/>
                </a:cubicBezTo>
                <a:cubicBezTo>
                  <a:pt x="5045" y="4932"/>
                  <a:pt x="5622" y="4071"/>
                  <a:pt x="5006" y="3455"/>
                </a:cubicBezTo>
                <a:lnTo>
                  <a:pt x="4012" y="2461"/>
                </a:lnTo>
                <a:lnTo>
                  <a:pt x="5006" y="1466"/>
                </a:lnTo>
                <a:cubicBezTo>
                  <a:pt x="5603" y="848"/>
                  <a:pt x="5032" y="0"/>
                  <a:pt x="4372" y="0"/>
                </a:cubicBezTo>
                <a:close/>
              </a:path>
            </a:pathLst>
          </a:custGeom>
          <a:solidFill>
            <a:srgbClr val="57F8D7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41" name="Google Shape;9241;p36"/>
          <p:cNvGrpSpPr/>
          <p:nvPr/>
        </p:nvGrpSpPr>
        <p:grpSpPr>
          <a:xfrm>
            <a:off x="4572000" y="3575475"/>
            <a:ext cx="366529" cy="332923"/>
            <a:chOff x="8136050" y="897350"/>
            <a:chExt cx="366529" cy="332923"/>
          </a:xfrm>
        </p:grpSpPr>
        <p:sp>
          <p:nvSpPr>
            <p:cNvPr id="9242" name="Google Shape;9242;p36"/>
            <p:cNvSpPr/>
            <p:nvPr/>
          </p:nvSpPr>
          <p:spPr>
            <a:xfrm>
              <a:off x="8169655" y="930955"/>
              <a:ext cx="332923" cy="285123"/>
            </a:xfrm>
            <a:custGeom>
              <a:avLst/>
              <a:gdLst/>
              <a:ahLst/>
              <a:cxnLst/>
              <a:rect l="l" t="t" r="r" b="b"/>
              <a:pathLst>
                <a:path w="5746" h="4921" extrusionOk="0">
                  <a:moveTo>
                    <a:pt x="3287" y="0"/>
                  </a:moveTo>
                  <a:cubicBezTo>
                    <a:pt x="1106" y="0"/>
                    <a:pt x="1" y="2652"/>
                    <a:pt x="1547" y="4198"/>
                  </a:cubicBezTo>
                  <a:cubicBezTo>
                    <a:pt x="2046" y="4697"/>
                    <a:pt x="2660" y="4920"/>
                    <a:pt x="3263" y="4920"/>
                  </a:cubicBezTo>
                  <a:cubicBezTo>
                    <a:pt x="4529" y="4920"/>
                    <a:pt x="5746" y="3937"/>
                    <a:pt x="5746" y="2458"/>
                  </a:cubicBezTo>
                  <a:cubicBezTo>
                    <a:pt x="5746" y="1105"/>
                    <a:pt x="4641" y="0"/>
                    <a:pt x="3287" y="0"/>
                  </a:cubicBezTo>
                  <a:close/>
                </a:path>
              </a:pathLst>
            </a:custGeom>
            <a:solidFill>
              <a:srgbClr val="1A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3" name="Google Shape;9243;p36"/>
            <p:cNvSpPr/>
            <p:nvPr/>
          </p:nvSpPr>
          <p:spPr>
            <a:xfrm>
              <a:off x="8136050" y="897350"/>
              <a:ext cx="332923" cy="285123"/>
            </a:xfrm>
            <a:custGeom>
              <a:avLst/>
              <a:gdLst/>
              <a:ahLst/>
              <a:cxnLst/>
              <a:rect l="l" t="t" r="r" b="b"/>
              <a:pathLst>
                <a:path w="5746" h="4921" extrusionOk="0">
                  <a:moveTo>
                    <a:pt x="3287" y="0"/>
                  </a:moveTo>
                  <a:cubicBezTo>
                    <a:pt x="1106" y="0"/>
                    <a:pt x="1" y="2652"/>
                    <a:pt x="1547" y="4198"/>
                  </a:cubicBezTo>
                  <a:cubicBezTo>
                    <a:pt x="2046" y="4697"/>
                    <a:pt x="2660" y="4920"/>
                    <a:pt x="3263" y="4920"/>
                  </a:cubicBezTo>
                  <a:cubicBezTo>
                    <a:pt x="4529" y="4920"/>
                    <a:pt x="5746" y="3937"/>
                    <a:pt x="5746" y="2458"/>
                  </a:cubicBezTo>
                  <a:cubicBezTo>
                    <a:pt x="5746" y="1105"/>
                    <a:pt x="4641" y="0"/>
                    <a:pt x="3287" y="0"/>
                  </a:cubicBezTo>
                  <a:close/>
                </a:path>
              </a:pathLst>
            </a:custGeom>
            <a:solidFill>
              <a:srgbClr val="FFC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4" name="Google Shape;9244;p36"/>
            <p:cNvSpPr/>
            <p:nvPr/>
          </p:nvSpPr>
          <p:spPr>
            <a:xfrm>
              <a:off x="8136050" y="897350"/>
              <a:ext cx="332923" cy="285123"/>
            </a:xfrm>
            <a:custGeom>
              <a:avLst/>
              <a:gdLst/>
              <a:ahLst/>
              <a:cxnLst/>
              <a:rect l="l" t="t" r="r" b="b"/>
              <a:pathLst>
                <a:path w="5746" h="4921" extrusionOk="0">
                  <a:moveTo>
                    <a:pt x="3287" y="0"/>
                  </a:moveTo>
                  <a:cubicBezTo>
                    <a:pt x="1106" y="0"/>
                    <a:pt x="1" y="2652"/>
                    <a:pt x="1547" y="4198"/>
                  </a:cubicBezTo>
                  <a:cubicBezTo>
                    <a:pt x="2046" y="4697"/>
                    <a:pt x="2660" y="4920"/>
                    <a:pt x="3263" y="4920"/>
                  </a:cubicBezTo>
                  <a:cubicBezTo>
                    <a:pt x="4529" y="4920"/>
                    <a:pt x="5746" y="3937"/>
                    <a:pt x="5746" y="2458"/>
                  </a:cubicBezTo>
                  <a:cubicBezTo>
                    <a:pt x="5746" y="1105"/>
                    <a:pt x="4641" y="0"/>
                    <a:pt x="3287" y="0"/>
                  </a:cubicBezTo>
                  <a:close/>
                </a:path>
              </a:pathLst>
            </a:custGeom>
            <a:solidFill>
              <a:srgbClr val="FF66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5" name="Google Shape;9245;p36"/>
            <p:cNvSpPr/>
            <p:nvPr/>
          </p:nvSpPr>
          <p:spPr>
            <a:xfrm>
              <a:off x="8136050" y="897350"/>
              <a:ext cx="332923" cy="332923"/>
            </a:xfrm>
            <a:custGeom>
              <a:avLst/>
              <a:gdLst/>
              <a:ahLst/>
              <a:cxnLst/>
              <a:rect l="l" t="t" r="r" b="b"/>
              <a:pathLst>
                <a:path w="5746" h="5746" fill="none" extrusionOk="0">
                  <a:moveTo>
                    <a:pt x="5746" y="2458"/>
                  </a:moveTo>
                  <a:cubicBezTo>
                    <a:pt x="5746" y="4640"/>
                    <a:pt x="3094" y="5745"/>
                    <a:pt x="1547" y="4198"/>
                  </a:cubicBezTo>
                  <a:cubicBezTo>
                    <a:pt x="1" y="2652"/>
                    <a:pt x="1106" y="0"/>
                    <a:pt x="3287" y="0"/>
                  </a:cubicBezTo>
                  <a:cubicBezTo>
                    <a:pt x="4641" y="0"/>
                    <a:pt x="5746" y="1105"/>
                    <a:pt x="5746" y="2458"/>
                  </a:cubicBezTo>
                  <a:close/>
                </a:path>
              </a:pathLst>
            </a:custGeom>
            <a:noFill/>
            <a:ln w="6225" cap="flat" cmpd="sng">
              <a:solidFill>
                <a:srgbClr val="1A3548"/>
              </a:solidFill>
              <a:prstDash val="solid"/>
              <a:miter lim="27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46" name="Google Shape;9246;p36"/>
          <p:cNvGrpSpPr/>
          <p:nvPr/>
        </p:nvGrpSpPr>
        <p:grpSpPr>
          <a:xfrm>
            <a:off x="117401" y="782495"/>
            <a:ext cx="882368" cy="870112"/>
            <a:chOff x="6250150" y="3351875"/>
            <a:chExt cx="548975" cy="541350"/>
          </a:xfrm>
        </p:grpSpPr>
        <p:sp>
          <p:nvSpPr>
            <p:cNvPr id="9247" name="Google Shape;9247;p36"/>
            <p:cNvSpPr/>
            <p:nvPr/>
          </p:nvSpPr>
          <p:spPr>
            <a:xfrm>
              <a:off x="6250850" y="3351875"/>
              <a:ext cx="548275" cy="541350"/>
            </a:xfrm>
            <a:custGeom>
              <a:avLst/>
              <a:gdLst/>
              <a:ahLst/>
              <a:cxnLst/>
              <a:rect l="l" t="t" r="r" b="b"/>
              <a:pathLst>
                <a:path w="21931" h="21654" extrusionOk="0">
                  <a:moveTo>
                    <a:pt x="16489" y="0"/>
                  </a:moveTo>
                  <a:lnTo>
                    <a:pt x="0" y="16213"/>
                  </a:lnTo>
                  <a:lnTo>
                    <a:pt x="5441" y="21654"/>
                  </a:lnTo>
                  <a:lnTo>
                    <a:pt x="21930" y="5441"/>
                  </a:lnTo>
                  <a:lnTo>
                    <a:pt x="16489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8" name="Google Shape;9248;p36"/>
            <p:cNvSpPr/>
            <p:nvPr/>
          </p:nvSpPr>
          <p:spPr>
            <a:xfrm>
              <a:off x="6250150" y="3757175"/>
              <a:ext cx="136050" cy="135375"/>
            </a:xfrm>
            <a:custGeom>
              <a:avLst/>
              <a:gdLst/>
              <a:ahLst/>
              <a:cxnLst/>
              <a:rect l="l" t="t" r="r" b="b"/>
              <a:pathLst>
                <a:path w="5442" h="5415" extrusionOk="0">
                  <a:moveTo>
                    <a:pt x="1" y="1"/>
                  </a:moveTo>
                  <a:lnTo>
                    <a:pt x="1" y="5414"/>
                  </a:lnTo>
                  <a:lnTo>
                    <a:pt x="5442" y="5414"/>
                  </a:lnTo>
                  <a:lnTo>
                    <a:pt x="5442" y="1"/>
                  </a:lnTo>
                  <a:close/>
                </a:path>
              </a:pathLst>
            </a:custGeom>
            <a:solidFill>
              <a:srgbClr val="4C2DC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9" name="Google Shape;9249;p36"/>
            <p:cNvSpPr/>
            <p:nvPr/>
          </p:nvSpPr>
          <p:spPr>
            <a:xfrm>
              <a:off x="6250150" y="3757175"/>
              <a:ext cx="136050" cy="135375"/>
            </a:xfrm>
            <a:custGeom>
              <a:avLst/>
              <a:gdLst/>
              <a:ahLst/>
              <a:cxnLst/>
              <a:rect l="l" t="t" r="r" b="b"/>
              <a:pathLst>
                <a:path w="5442" h="5415" fill="none" extrusionOk="0">
                  <a:moveTo>
                    <a:pt x="1" y="1"/>
                  </a:moveTo>
                  <a:lnTo>
                    <a:pt x="5442" y="1"/>
                  </a:lnTo>
                  <a:lnTo>
                    <a:pt x="5442" y="5414"/>
                  </a:lnTo>
                  <a:lnTo>
                    <a:pt x="1" y="5414"/>
                  </a:lnTo>
                  <a:close/>
                </a:path>
              </a:pathLst>
            </a:custGeom>
            <a:noFill/>
            <a:ln w="6225" cap="flat" cmpd="sng">
              <a:solidFill>
                <a:srgbClr val="1A3548"/>
              </a:solidFill>
              <a:prstDash val="solid"/>
              <a:miter lim="27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0" name="Google Shape;9250;p36"/>
            <p:cNvSpPr/>
            <p:nvPr/>
          </p:nvSpPr>
          <p:spPr>
            <a:xfrm>
              <a:off x="6662375" y="3351875"/>
              <a:ext cx="136050" cy="135350"/>
            </a:xfrm>
            <a:custGeom>
              <a:avLst/>
              <a:gdLst/>
              <a:ahLst/>
              <a:cxnLst/>
              <a:rect l="l" t="t" r="r" b="b"/>
              <a:pathLst>
                <a:path w="5442" h="5414" extrusionOk="0">
                  <a:moveTo>
                    <a:pt x="1" y="0"/>
                  </a:moveTo>
                  <a:lnTo>
                    <a:pt x="1" y="5414"/>
                  </a:lnTo>
                  <a:lnTo>
                    <a:pt x="5442" y="5414"/>
                  </a:lnTo>
                  <a:lnTo>
                    <a:pt x="5442" y="0"/>
                  </a:lnTo>
                  <a:close/>
                </a:path>
              </a:pathLst>
            </a:custGeom>
            <a:solidFill>
              <a:srgbClr val="1A354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1" name="Google Shape;9251;p36"/>
            <p:cNvSpPr/>
            <p:nvPr/>
          </p:nvSpPr>
          <p:spPr>
            <a:xfrm>
              <a:off x="6386175" y="3444400"/>
              <a:ext cx="312825" cy="312800"/>
            </a:xfrm>
            <a:custGeom>
              <a:avLst/>
              <a:gdLst/>
              <a:ahLst/>
              <a:cxnLst/>
              <a:rect l="l" t="t" r="r" b="b"/>
              <a:pathLst>
                <a:path w="12513" h="12512" fill="none" extrusionOk="0">
                  <a:moveTo>
                    <a:pt x="1" y="12512"/>
                  </a:moveTo>
                  <a:lnTo>
                    <a:pt x="12512" y="0"/>
                  </a:lnTo>
                </a:path>
              </a:pathLst>
            </a:custGeom>
            <a:noFill/>
            <a:ln w="6225" cap="flat" cmpd="sng">
              <a:solidFill>
                <a:srgbClr val="1A3548"/>
              </a:solidFill>
              <a:prstDash val="solid"/>
              <a:miter lim="27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52" name="Google Shape;9252;p36"/>
          <p:cNvGrpSpPr/>
          <p:nvPr/>
        </p:nvGrpSpPr>
        <p:grpSpPr>
          <a:xfrm>
            <a:off x="5055046" y="3968940"/>
            <a:ext cx="597294" cy="924081"/>
            <a:chOff x="7092550" y="4346850"/>
            <a:chExt cx="270000" cy="283125"/>
          </a:xfrm>
        </p:grpSpPr>
        <p:sp>
          <p:nvSpPr>
            <p:cNvPr id="9253" name="Google Shape;9253;p36"/>
            <p:cNvSpPr/>
            <p:nvPr/>
          </p:nvSpPr>
          <p:spPr>
            <a:xfrm>
              <a:off x="7092550" y="4346850"/>
              <a:ext cx="137425" cy="283125"/>
            </a:xfrm>
            <a:custGeom>
              <a:avLst/>
              <a:gdLst/>
              <a:ahLst/>
              <a:cxnLst/>
              <a:rect l="l" t="t" r="r" b="b"/>
              <a:pathLst>
                <a:path w="5497" h="11325" extrusionOk="0">
                  <a:moveTo>
                    <a:pt x="5497" y="1"/>
                  </a:moveTo>
                  <a:lnTo>
                    <a:pt x="0" y="10082"/>
                  </a:lnTo>
                  <a:lnTo>
                    <a:pt x="5386" y="11325"/>
                  </a:lnTo>
                  <a:lnTo>
                    <a:pt x="5497" y="1"/>
                  </a:lnTo>
                  <a:close/>
                </a:path>
              </a:pathLst>
            </a:custGeom>
            <a:solidFill>
              <a:srgbClr val="FFC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4" name="Google Shape;9254;p36"/>
            <p:cNvSpPr/>
            <p:nvPr/>
          </p:nvSpPr>
          <p:spPr>
            <a:xfrm>
              <a:off x="7227200" y="4346850"/>
              <a:ext cx="135350" cy="283125"/>
            </a:xfrm>
            <a:custGeom>
              <a:avLst/>
              <a:gdLst/>
              <a:ahLst/>
              <a:cxnLst/>
              <a:rect l="l" t="t" r="r" b="b"/>
              <a:pathLst>
                <a:path w="5414" h="11325" extrusionOk="0">
                  <a:moveTo>
                    <a:pt x="111" y="1"/>
                  </a:moveTo>
                  <a:lnTo>
                    <a:pt x="0" y="11325"/>
                  </a:lnTo>
                  <a:lnTo>
                    <a:pt x="0" y="11325"/>
                  </a:lnTo>
                  <a:lnTo>
                    <a:pt x="5414" y="10165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57F8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5" name="Google Shape;9255;p36"/>
            <p:cNvSpPr/>
            <p:nvPr/>
          </p:nvSpPr>
          <p:spPr>
            <a:xfrm>
              <a:off x="7092550" y="4346850"/>
              <a:ext cx="270000" cy="283125"/>
            </a:xfrm>
            <a:custGeom>
              <a:avLst/>
              <a:gdLst/>
              <a:ahLst/>
              <a:cxnLst/>
              <a:rect l="l" t="t" r="r" b="b"/>
              <a:pathLst>
                <a:path w="10800" h="11325" fill="none" extrusionOk="0">
                  <a:moveTo>
                    <a:pt x="5497" y="1"/>
                  </a:moveTo>
                  <a:lnTo>
                    <a:pt x="0" y="10082"/>
                  </a:lnTo>
                  <a:lnTo>
                    <a:pt x="5386" y="11325"/>
                  </a:lnTo>
                  <a:lnTo>
                    <a:pt x="10800" y="10165"/>
                  </a:lnTo>
                  <a:close/>
                </a:path>
              </a:pathLst>
            </a:custGeom>
            <a:noFill/>
            <a:ln w="6225" cap="flat" cmpd="sng">
              <a:solidFill>
                <a:srgbClr val="1A3548"/>
              </a:solidFill>
              <a:prstDash val="solid"/>
              <a:miter lim="27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6" name="Google Shape;9256;p36"/>
            <p:cNvSpPr/>
            <p:nvPr/>
          </p:nvSpPr>
          <p:spPr>
            <a:xfrm>
              <a:off x="7229950" y="4346850"/>
              <a:ext cx="25" cy="283125"/>
            </a:xfrm>
            <a:custGeom>
              <a:avLst/>
              <a:gdLst/>
              <a:ahLst/>
              <a:cxnLst/>
              <a:rect l="l" t="t" r="r" b="b"/>
              <a:pathLst>
                <a:path w="1" h="11325" fill="none" extrusionOk="0">
                  <a:moveTo>
                    <a:pt x="1" y="1"/>
                  </a:moveTo>
                  <a:lnTo>
                    <a:pt x="1" y="11325"/>
                  </a:lnTo>
                </a:path>
              </a:pathLst>
            </a:custGeom>
            <a:noFill/>
            <a:ln w="6225" cap="flat" cmpd="sng">
              <a:solidFill>
                <a:srgbClr val="1A3548"/>
              </a:solidFill>
              <a:prstDash val="solid"/>
              <a:miter lim="27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57" name="Google Shape;9257;p36"/>
          <p:cNvSpPr/>
          <p:nvPr/>
        </p:nvSpPr>
        <p:spPr>
          <a:xfrm>
            <a:off x="3736612" y="4169637"/>
            <a:ext cx="489820" cy="594152"/>
          </a:xfrm>
          <a:custGeom>
            <a:avLst/>
            <a:gdLst/>
            <a:ahLst/>
            <a:cxnLst/>
            <a:rect l="l" t="t" r="r" b="b"/>
            <a:pathLst>
              <a:path w="9723" h="11794" fill="none" extrusionOk="0">
                <a:moveTo>
                  <a:pt x="442" y="0"/>
                </a:moveTo>
                <a:cubicBezTo>
                  <a:pt x="1464" y="1022"/>
                  <a:pt x="0" y="2486"/>
                  <a:pt x="1022" y="3536"/>
                </a:cubicBezTo>
                <a:cubicBezTo>
                  <a:pt x="2072" y="4558"/>
                  <a:pt x="3536" y="3094"/>
                  <a:pt x="4558" y="4116"/>
                </a:cubicBezTo>
                <a:cubicBezTo>
                  <a:pt x="5579" y="5165"/>
                  <a:pt x="4143" y="6629"/>
                  <a:pt x="5165" y="7651"/>
                </a:cubicBezTo>
                <a:cubicBezTo>
                  <a:pt x="6187" y="8673"/>
                  <a:pt x="7651" y="7209"/>
                  <a:pt x="8700" y="8259"/>
                </a:cubicBezTo>
                <a:cubicBezTo>
                  <a:pt x="9722" y="9281"/>
                  <a:pt x="8259" y="10744"/>
                  <a:pt x="9280" y="11794"/>
                </a:cubicBezTo>
              </a:path>
            </a:pathLst>
          </a:custGeom>
          <a:solidFill>
            <a:schemeClr val="dk2"/>
          </a:solidFill>
          <a:ln w="3810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58" name="Google Shape;9258;p36"/>
          <p:cNvGrpSpPr/>
          <p:nvPr/>
        </p:nvGrpSpPr>
        <p:grpSpPr>
          <a:xfrm>
            <a:off x="592740" y="4339398"/>
            <a:ext cx="504099" cy="468001"/>
            <a:chOff x="1654975" y="1812800"/>
            <a:chExt cx="131925" cy="122475"/>
          </a:xfrm>
        </p:grpSpPr>
        <p:sp>
          <p:nvSpPr>
            <p:cNvPr id="9259" name="Google Shape;9259;p36"/>
            <p:cNvSpPr/>
            <p:nvPr/>
          </p:nvSpPr>
          <p:spPr>
            <a:xfrm>
              <a:off x="1654975" y="1812800"/>
              <a:ext cx="48375" cy="41450"/>
            </a:xfrm>
            <a:custGeom>
              <a:avLst/>
              <a:gdLst/>
              <a:ahLst/>
              <a:cxnLst/>
              <a:rect l="l" t="t" r="r" b="b"/>
              <a:pathLst>
                <a:path w="1935" h="1658" extrusionOk="0">
                  <a:moveTo>
                    <a:pt x="1106" y="0"/>
                  </a:moveTo>
                  <a:cubicBezTo>
                    <a:pt x="388" y="0"/>
                    <a:pt x="1" y="884"/>
                    <a:pt x="526" y="1409"/>
                  </a:cubicBezTo>
                  <a:cubicBezTo>
                    <a:pt x="697" y="1580"/>
                    <a:pt x="907" y="1657"/>
                    <a:pt x="1112" y="1657"/>
                  </a:cubicBezTo>
                  <a:cubicBezTo>
                    <a:pt x="1534" y="1657"/>
                    <a:pt x="1934" y="1331"/>
                    <a:pt x="1934" y="829"/>
                  </a:cubicBezTo>
                  <a:cubicBezTo>
                    <a:pt x="1934" y="387"/>
                    <a:pt x="1575" y="0"/>
                    <a:pt x="1106" y="0"/>
                  </a:cubicBezTo>
                  <a:close/>
                </a:path>
              </a:pathLst>
            </a:custGeom>
            <a:solidFill>
              <a:schemeClr val="dk2"/>
            </a:solidFill>
            <a:ln w="6225" cap="flat" cmpd="sng">
              <a:solidFill>
                <a:srgbClr val="1A3548"/>
              </a:solidFill>
              <a:prstDash val="solid"/>
              <a:miter lim="27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0" name="Google Shape;9260;p36"/>
            <p:cNvSpPr/>
            <p:nvPr/>
          </p:nvSpPr>
          <p:spPr>
            <a:xfrm>
              <a:off x="1746125" y="1812800"/>
              <a:ext cx="40775" cy="41450"/>
            </a:xfrm>
            <a:custGeom>
              <a:avLst/>
              <a:gdLst/>
              <a:ahLst/>
              <a:cxnLst/>
              <a:rect l="l" t="t" r="r" b="b"/>
              <a:pathLst>
                <a:path w="1631" h="1658" extrusionOk="0">
                  <a:moveTo>
                    <a:pt x="829" y="0"/>
                  </a:moveTo>
                  <a:cubicBezTo>
                    <a:pt x="360" y="0"/>
                    <a:pt x="1" y="387"/>
                    <a:pt x="1" y="829"/>
                  </a:cubicBezTo>
                  <a:cubicBezTo>
                    <a:pt x="1" y="1271"/>
                    <a:pt x="360" y="1657"/>
                    <a:pt x="829" y="1657"/>
                  </a:cubicBezTo>
                  <a:cubicBezTo>
                    <a:pt x="1271" y="1657"/>
                    <a:pt x="1630" y="1271"/>
                    <a:pt x="1630" y="829"/>
                  </a:cubicBezTo>
                  <a:cubicBezTo>
                    <a:pt x="1630" y="387"/>
                    <a:pt x="1271" y="0"/>
                    <a:pt x="829" y="0"/>
                  </a:cubicBezTo>
                  <a:close/>
                </a:path>
              </a:pathLst>
            </a:custGeom>
            <a:solidFill>
              <a:schemeClr val="lt2"/>
            </a:solidFill>
            <a:ln w="6225" cap="flat" cmpd="sng">
              <a:solidFill>
                <a:srgbClr val="1A3548"/>
              </a:solidFill>
              <a:prstDash val="solid"/>
              <a:miter lim="27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1" name="Google Shape;9261;p36"/>
            <p:cNvSpPr/>
            <p:nvPr/>
          </p:nvSpPr>
          <p:spPr>
            <a:xfrm>
              <a:off x="1654975" y="1894275"/>
              <a:ext cx="48375" cy="41000"/>
            </a:xfrm>
            <a:custGeom>
              <a:avLst/>
              <a:gdLst/>
              <a:ahLst/>
              <a:cxnLst/>
              <a:rect l="l" t="t" r="r" b="b"/>
              <a:pathLst>
                <a:path w="1935" h="1640" extrusionOk="0">
                  <a:moveTo>
                    <a:pt x="1106" y="0"/>
                  </a:moveTo>
                  <a:cubicBezTo>
                    <a:pt x="388" y="0"/>
                    <a:pt x="1" y="884"/>
                    <a:pt x="526" y="1409"/>
                  </a:cubicBezTo>
                  <a:cubicBezTo>
                    <a:pt x="694" y="1568"/>
                    <a:pt x="898" y="1639"/>
                    <a:pt x="1099" y="1639"/>
                  </a:cubicBezTo>
                  <a:cubicBezTo>
                    <a:pt x="1526" y="1639"/>
                    <a:pt x="1934" y="1317"/>
                    <a:pt x="1934" y="829"/>
                  </a:cubicBezTo>
                  <a:cubicBezTo>
                    <a:pt x="1934" y="359"/>
                    <a:pt x="1575" y="0"/>
                    <a:pt x="1106" y="0"/>
                  </a:cubicBezTo>
                  <a:close/>
                </a:path>
              </a:pathLst>
            </a:custGeom>
            <a:solidFill>
              <a:schemeClr val="lt2"/>
            </a:solidFill>
            <a:ln w="6225" cap="flat" cmpd="sng">
              <a:solidFill>
                <a:srgbClr val="1A3548"/>
              </a:solidFill>
              <a:prstDash val="solid"/>
              <a:miter lim="27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2" name="Google Shape;9262;p36"/>
            <p:cNvSpPr/>
            <p:nvPr/>
          </p:nvSpPr>
          <p:spPr>
            <a:xfrm>
              <a:off x="1746125" y="1894275"/>
              <a:ext cx="40775" cy="40750"/>
            </a:xfrm>
            <a:custGeom>
              <a:avLst/>
              <a:gdLst/>
              <a:ahLst/>
              <a:cxnLst/>
              <a:rect l="l" t="t" r="r" b="b"/>
              <a:pathLst>
                <a:path w="1631" h="1630" extrusionOk="0">
                  <a:moveTo>
                    <a:pt x="829" y="0"/>
                  </a:moveTo>
                  <a:cubicBezTo>
                    <a:pt x="360" y="0"/>
                    <a:pt x="1" y="359"/>
                    <a:pt x="1" y="801"/>
                  </a:cubicBezTo>
                  <a:cubicBezTo>
                    <a:pt x="1" y="1271"/>
                    <a:pt x="360" y="1630"/>
                    <a:pt x="829" y="1630"/>
                  </a:cubicBezTo>
                  <a:cubicBezTo>
                    <a:pt x="1271" y="1630"/>
                    <a:pt x="1630" y="1271"/>
                    <a:pt x="1630" y="801"/>
                  </a:cubicBezTo>
                  <a:cubicBezTo>
                    <a:pt x="1630" y="359"/>
                    <a:pt x="1271" y="0"/>
                    <a:pt x="829" y="0"/>
                  </a:cubicBezTo>
                  <a:close/>
                </a:path>
              </a:pathLst>
            </a:custGeom>
            <a:solidFill>
              <a:schemeClr val="dk2"/>
            </a:solidFill>
            <a:ln w="6225" cap="flat" cmpd="sng">
              <a:solidFill>
                <a:srgbClr val="1A3548"/>
              </a:solidFill>
              <a:prstDash val="solid"/>
              <a:miter lim="27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63" name="Google Shape;9263;p36"/>
          <p:cNvSpPr/>
          <p:nvPr/>
        </p:nvSpPr>
        <p:spPr>
          <a:xfrm>
            <a:off x="7939887" y="3843500"/>
            <a:ext cx="489820" cy="594152"/>
          </a:xfrm>
          <a:custGeom>
            <a:avLst/>
            <a:gdLst/>
            <a:ahLst/>
            <a:cxnLst/>
            <a:rect l="l" t="t" r="r" b="b"/>
            <a:pathLst>
              <a:path w="9723" h="11794" fill="none" extrusionOk="0">
                <a:moveTo>
                  <a:pt x="442" y="0"/>
                </a:moveTo>
                <a:cubicBezTo>
                  <a:pt x="1464" y="1022"/>
                  <a:pt x="0" y="2486"/>
                  <a:pt x="1022" y="3536"/>
                </a:cubicBezTo>
                <a:cubicBezTo>
                  <a:pt x="2072" y="4558"/>
                  <a:pt x="3536" y="3094"/>
                  <a:pt x="4558" y="4116"/>
                </a:cubicBezTo>
                <a:cubicBezTo>
                  <a:pt x="5579" y="5165"/>
                  <a:pt x="4143" y="6629"/>
                  <a:pt x="5165" y="7651"/>
                </a:cubicBezTo>
                <a:cubicBezTo>
                  <a:pt x="6187" y="8673"/>
                  <a:pt x="7651" y="7209"/>
                  <a:pt x="8700" y="8259"/>
                </a:cubicBezTo>
                <a:cubicBezTo>
                  <a:pt x="9722" y="9281"/>
                  <a:pt x="8259" y="10744"/>
                  <a:pt x="9280" y="11794"/>
                </a:cubicBezTo>
              </a:path>
            </a:pathLst>
          </a:custGeom>
          <a:noFill/>
          <a:ln w="381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64" name="Google Shape;9264;p36"/>
          <p:cNvGrpSpPr/>
          <p:nvPr/>
        </p:nvGrpSpPr>
        <p:grpSpPr>
          <a:xfrm rot="10800000">
            <a:off x="6781307" y="2659970"/>
            <a:ext cx="942741" cy="915510"/>
            <a:chOff x="1844475" y="3695075"/>
            <a:chExt cx="942741" cy="915510"/>
          </a:xfrm>
        </p:grpSpPr>
        <p:sp>
          <p:nvSpPr>
            <p:cNvPr id="9265" name="Google Shape;9265;p36"/>
            <p:cNvSpPr/>
            <p:nvPr/>
          </p:nvSpPr>
          <p:spPr>
            <a:xfrm>
              <a:off x="2129035" y="3952404"/>
              <a:ext cx="658181" cy="658181"/>
            </a:xfrm>
            <a:custGeom>
              <a:avLst/>
              <a:gdLst/>
              <a:ahLst/>
              <a:cxnLst/>
              <a:rect l="l" t="t" r="r" b="b"/>
              <a:pathLst>
                <a:path w="14694" h="14694" extrusionOk="0">
                  <a:moveTo>
                    <a:pt x="12070" y="2624"/>
                  </a:moveTo>
                  <a:cubicBezTo>
                    <a:pt x="14694" y="5220"/>
                    <a:pt x="14694" y="9474"/>
                    <a:pt x="12070" y="12097"/>
                  </a:cubicBezTo>
                  <a:cubicBezTo>
                    <a:pt x="9474" y="14694"/>
                    <a:pt x="5220" y="14694"/>
                    <a:pt x="2597" y="12097"/>
                  </a:cubicBezTo>
                  <a:cubicBezTo>
                    <a:pt x="0" y="9474"/>
                    <a:pt x="0" y="5220"/>
                    <a:pt x="2597" y="2624"/>
                  </a:cubicBezTo>
                  <a:cubicBezTo>
                    <a:pt x="5220" y="0"/>
                    <a:pt x="9474" y="0"/>
                    <a:pt x="12070" y="2624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6" name="Google Shape;9266;p36"/>
            <p:cNvSpPr/>
            <p:nvPr/>
          </p:nvSpPr>
          <p:spPr>
            <a:xfrm>
              <a:off x="1932311" y="3782912"/>
              <a:ext cx="701495" cy="701495"/>
            </a:xfrm>
            <a:custGeom>
              <a:avLst/>
              <a:gdLst/>
              <a:ahLst/>
              <a:cxnLst/>
              <a:rect l="l" t="t" r="r" b="b"/>
              <a:pathLst>
                <a:path w="15661" h="15661" extrusionOk="0">
                  <a:moveTo>
                    <a:pt x="7817" y="0"/>
                  </a:moveTo>
                  <a:cubicBezTo>
                    <a:pt x="3508" y="0"/>
                    <a:pt x="1" y="3508"/>
                    <a:pt x="1" y="7844"/>
                  </a:cubicBezTo>
                  <a:cubicBezTo>
                    <a:pt x="1" y="12153"/>
                    <a:pt x="3508" y="15660"/>
                    <a:pt x="7817" y="15660"/>
                  </a:cubicBezTo>
                  <a:cubicBezTo>
                    <a:pt x="12153" y="15660"/>
                    <a:pt x="15661" y="12153"/>
                    <a:pt x="15661" y="7844"/>
                  </a:cubicBezTo>
                  <a:cubicBezTo>
                    <a:pt x="15661" y="3508"/>
                    <a:pt x="12153" y="0"/>
                    <a:pt x="7817" y="0"/>
                  </a:cubicBezTo>
                  <a:close/>
                </a:path>
              </a:pathLst>
            </a:custGeom>
            <a:solidFill>
              <a:srgbClr val="1A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7" name="Google Shape;9267;p36"/>
            <p:cNvSpPr/>
            <p:nvPr/>
          </p:nvSpPr>
          <p:spPr>
            <a:xfrm>
              <a:off x="1880353" y="3732163"/>
              <a:ext cx="701495" cy="701540"/>
            </a:xfrm>
            <a:custGeom>
              <a:avLst/>
              <a:gdLst/>
              <a:ahLst/>
              <a:cxnLst/>
              <a:rect l="l" t="t" r="r" b="b"/>
              <a:pathLst>
                <a:path w="15661" h="15662" extrusionOk="0">
                  <a:moveTo>
                    <a:pt x="7845" y="1"/>
                  </a:moveTo>
                  <a:cubicBezTo>
                    <a:pt x="3508" y="1"/>
                    <a:pt x="1" y="3509"/>
                    <a:pt x="1" y="7817"/>
                  </a:cubicBezTo>
                  <a:cubicBezTo>
                    <a:pt x="1" y="12153"/>
                    <a:pt x="3508" y="15661"/>
                    <a:pt x="7845" y="15661"/>
                  </a:cubicBezTo>
                  <a:cubicBezTo>
                    <a:pt x="12153" y="15661"/>
                    <a:pt x="15661" y="12153"/>
                    <a:pt x="15661" y="7817"/>
                  </a:cubicBezTo>
                  <a:cubicBezTo>
                    <a:pt x="15661" y="3509"/>
                    <a:pt x="12153" y="1"/>
                    <a:pt x="784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8" name="Google Shape;9268;p36"/>
            <p:cNvSpPr/>
            <p:nvPr/>
          </p:nvSpPr>
          <p:spPr>
            <a:xfrm>
              <a:off x="1884071" y="3734671"/>
              <a:ext cx="278430" cy="279640"/>
            </a:xfrm>
            <a:custGeom>
              <a:avLst/>
              <a:gdLst/>
              <a:ahLst/>
              <a:cxnLst/>
              <a:rect l="l" t="t" r="r" b="b"/>
              <a:pathLst>
                <a:path w="6216" h="6243" extrusionOk="0">
                  <a:moveTo>
                    <a:pt x="3094" y="0"/>
                  </a:moveTo>
                  <a:cubicBezTo>
                    <a:pt x="1382" y="0"/>
                    <a:pt x="1" y="1409"/>
                    <a:pt x="1" y="3121"/>
                  </a:cubicBezTo>
                  <a:cubicBezTo>
                    <a:pt x="1" y="4834"/>
                    <a:pt x="1382" y="6242"/>
                    <a:pt x="3094" y="6242"/>
                  </a:cubicBezTo>
                  <a:cubicBezTo>
                    <a:pt x="4834" y="6242"/>
                    <a:pt x="6215" y="4834"/>
                    <a:pt x="6215" y="3121"/>
                  </a:cubicBezTo>
                  <a:cubicBezTo>
                    <a:pt x="6215" y="1409"/>
                    <a:pt x="4834" y="0"/>
                    <a:pt x="3094" y="0"/>
                  </a:cubicBezTo>
                  <a:close/>
                </a:path>
              </a:pathLst>
            </a:custGeom>
            <a:solidFill>
              <a:srgbClr val="1A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9" name="Google Shape;9269;p36"/>
            <p:cNvSpPr/>
            <p:nvPr/>
          </p:nvSpPr>
          <p:spPr>
            <a:xfrm>
              <a:off x="1844475" y="3695075"/>
              <a:ext cx="278430" cy="279640"/>
            </a:xfrm>
            <a:custGeom>
              <a:avLst/>
              <a:gdLst/>
              <a:ahLst/>
              <a:cxnLst/>
              <a:rect l="l" t="t" r="r" b="b"/>
              <a:pathLst>
                <a:path w="6216" h="6243" extrusionOk="0">
                  <a:moveTo>
                    <a:pt x="3094" y="0"/>
                  </a:moveTo>
                  <a:cubicBezTo>
                    <a:pt x="1382" y="0"/>
                    <a:pt x="1" y="1409"/>
                    <a:pt x="1" y="3121"/>
                  </a:cubicBezTo>
                  <a:cubicBezTo>
                    <a:pt x="1" y="4834"/>
                    <a:pt x="1382" y="6242"/>
                    <a:pt x="3094" y="6242"/>
                  </a:cubicBezTo>
                  <a:cubicBezTo>
                    <a:pt x="4834" y="6242"/>
                    <a:pt x="6215" y="4834"/>
                    <a:pt x="6215" y="3121"/>
                  </a:cubicBezTo>
                  <a:cubicBezTo>
                    <a:pt x="6215" y="1409"/>
                    <a:pt x="4834" y="0"/>
                    <a:pt x="309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1897C3C-CA27-4C8D-5231-C3AEAAB63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4079" y="362057"/>
            <a:ext cx="3260419" cy="41357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26" name="Google Shape;9326;p38"/>
          <p:cNvGrpSpPr/>
          <p:nvPr/>
        </p:nvGrpSpPr>
        <p:grpSpPr>
          <a:xfrm>
            <a:off x="3377363" y="1814674"/>
            <a:ext cx="2389275" cy="2822639"/>
            <a:chOff x="3377363" y="1814675"/>
            <a:chExt cx="2389275" cy="2095350"/>
          </a:xfrm>
        </p:grpSpPr>
        <p:sp>
          <p:nvSpPr>
            <p:cNvPr id="9327" name="Google Shape;9327;p38"/>
            <p:cNvSpPr/>
            <p:nvPr/>
          </p:nvSpPr>
          <p:spPr>
            <a:xfrm>
              <a:off x="3482138" y="1909925"/>
              <a:ext cx="2284500" cy="2000100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28" name="Google Shape;9328;p38"/>
            <p:cNvSpPr/>
            <p:nvPr/>
          </p:nvSpPr>
          <p:spPr>
            <a:xfrm>
              <a:off x="3377363" y="1814675"/>
              <a:ext cx="2284500" cy="20001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329" name="Google Shape;9329;p38"/>
          <p:cNvGrpSpPr/>
          <p:nvPr/>
        </p:nvGrpSpPr>
        <p:grpSpPr>
          <a:xfrm>
            <a:off x="6040438" y="1814675"/>
            <a:ext cx="2389275" cy="3207268"/>
            <a:chOff x="6040438" y="1814675"/>
            <a:chExt cx="2389275" cy="2095350"/>
          </a:xfrm>
        </p:grpSpPr>
        <p:sp>
          <p:nvSpPr>
            <p:cNvPr id="9330" name="Google Shape;9330;p38"/>
            <p:cNvSpPr/>
            <p:nvPr/>
          </p:nvSpPr>
          <p:spPr>
            <a:xfrm>
              <a:off x="6145213" y="1909925"/>
              <a:ext cx="2284500" cy="2000100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31" name="Google Shape;9331;p38"/>
            <p:cNvSpPr/>
            <p:nvPr/>
          </p:nvSpPr>
          <p:spPr>
            <a:xfrm>
              <a:off x="6040438" y="1814675"/>
              <a:ext cx="2284500" cy="20001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332" name="Google Shape;9332;p38"/>
          <p:cNvGrpSpPr/>
          <p:nvPr/>
        </p:nvGrpSpPr>
        <p:grpSpPr>
          <a:xfrm>
            <a:off x="123245" y="1304901"/>
            <a:ext cx="3105674" cy="2359650"/>
            <a:chOff x="714300" y="1814675"/>
            <a:chExt cx="2389275" cy="2095350"/>
          </a:xfrm>
        </p:grpSpPr>
        <p:sp>
          <p:nvSpPr>
            <p:cNvPr id="9333" name="Google Shape;9333;p38"/>
            <p:cNvSpPr/>
            <p:nvPr/>
          </p:nvSpPr>
          <p:spPr>
            <a:xfrm>
              <a:off x="819075" y="1909925"/>
              <a:ext cx="2284500" cy="2000100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34" name="Google Shape;9334;p38"/>
            <p:cNvSpPr/>
            <p:nvPr/>
          </p:nvSpPr>
          <p:spPr>
            <a:xfrm>
              <a:off x="714300" y="1814675"/>
              <a:ext cx="2284500" cy="20001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</a:endParaRPr>
            </a:p>
          </p:txBody>
        </p:sp>
      </p:grpSp>
      <p:sp>
        <p:nvSpPr>
          <p:cNvPr id="9340" name="Google Shape;9340;p38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Preliminary Assessment Booklet: Key Items  </a:t>
            </a:r>
            <a:endParaRPr dirty="0"/>
          </a:p>
        </p:txBody>
      </p:sp>
      <p:sp>
        <p:nvSpPr>
          <p:cNvPr id="9342" name="Google Shape;9342;p38"/>
          <p:cNvSpPr txBox="1">
            <a:spLocks noGrp="1"/>
          </p:cNvSpPr>
          <p:nvPr>
            <p:ph type="title" idx="2"/>
          </p:nvPr>
        </p:nvSpPr>
        <p:spPr>
          <a:xfrm>
            <a:off x="187827" y="1477705"/>
            <a:ext cx="2935334" cy="4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Achieving the HSC Credential</a:t>
            </a:r>
            <a:endParaRPr sz="1800" dirty="0"/>
          </a:p>
        </p:txBody>
      </p:sp>
      <p:sp>
        <p:nvSpPr>
          <p:cNvPr id="9343" name="Google Shape;9343;p38"/>
          <p:cNvSpPr txBox="1">
            <a:spLocks noGrp="1"/>
          </p:cNvSpPr>
          <p:nvPr>
            <p:ph type="subTitle" idx="6"/>
          </p:nvPr>
        </p:nvSpPr>
        <p:spPr>
          <a:xfrm>
            <a:off x="236036" y="1912693"/>
            <a:ext cx="2788390" cy="12741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NESA Requirements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Eligibility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Unsatisfactory Progress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Disability Provisions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Completion of Coursework and Assessment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44" name="Google Shape;9344;p38"/>
          <p:cNvSpPr txBox="1">
            <a:spLocks noGrp="1"/>
          </p:cNvSpPr>
          <p:nvPr>
            <p:ph type="title" idx="3"/>
          </p:nvPr>
        </p:nvSpPr>
        <p:spPr>
          <a:xfrm>
            <a:off x="3410070" y="1847445"/>
            <a:ext cx="2237700" cy="4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dirty="0"/>
              <a:t>Illness / Misadventure </a:t>
            </a:r>
            <a:endParaRPr dirty="0"/>
          </a:p>
        </p:txBody>
      </p:sp>
      <p:sp>
        <p:nvSpPr>
          <p:cNvPr id="9345" name="Google Shape;9345;p38"/>
          <p:cNvSpPr txBox="1">
            <a:spLocks noGrp="1"/>
          </p:cNvSpPr>
          <p:nvPr>
            <p:ph type="subTitle" idx="1"/>
          </p:nvPr>
        </p:nvSpPr>
        <p:spPr>
          <a:xfrm>
            <a:off x="3453150" y="2645555"/>
            <a:ext cx="2237700" cy="15273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dirty="0"/>
              <a:t>Procedures relating to illness and misadventure (these are formalised NESA processes)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dirty="0"/>
              <a:t>Submitting an appeal</a:t>
            </a:r>
            <a:endParaRPr dirty="0"/>
          </a:p>
        </p:txBody>
      </p:sp>
      <p:sp>
        <p:nvSpPr>
          <p:cNvPr id="9346" name="Google Shape;9346;p38"/>
          <p:cNvSpPr txBox="1">
            <a:spLocks noGrp="1"/>
          </p:cNvSpPr>
          <p:nvPr>
            <p:ph type="title" idx="4"/>
          </p:nvPr>
        </p:nvSpPr>
        <p:spPr>
          <a:xfrm>
            <a:off x="6071887" y="2046850"/>
            <a:ext cx="2237700" cy="4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dirty="0"/>
              <a:t>Malpractice</a:t>
            </a:r>
            <a:endParaRPr dirty="0"/>
          </a:p>
        </p:txBody>
      </p:sp>
      <p:sp>
        <p:nvSpPr>
          <p:cNvPr id="9347" name="Google Shape;9347;p38"/>
          <p:cNvSpPr txBox="1">
            <a:spLocks noGrp="1"/>
          </p:cNvSpPr>
          <p:nvPr>
            <p:ph type="subTitle" idx="5"/>
          </p:nvPr>
        </p:nvSpPr>
        <p:spPr>
          <a:xfrm>
            <a:off x="6063838" y="2542432"/>
            <a:ext cx="2237700" cy="18560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dirty="0"/>
              <a:t>Plagiarism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dirty="0"/>
              <a:t>Misrepresentation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dirty="0"/>
              <a:t>Collusion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dirty="0"/>
              <a:t>Breach of examination conditions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dirty="0"/>
              <a:t>The use of Artificial Intelligence (AI)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dirty="0"/>
              <a:t>The N Warning Process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endParaRPr dirty="0"/>
          </a:p>
        </p:txBody>
      </p:sp>
      <p:grpSp>
        <p:nvGrpSpPr>
          <p:cNvPr id="9353" name="Google Shape;9353;p38"/>
          <p:cNvGrpSpPr/>
          <p:nvPr/>
        </p:nvGrpSpPr>
        <p:grpSpPr>
          <a:xfrm>
            <a:off x="8126738" y="662938"/>
            <a:ext cx="720225" cy="753282"/>
            <a:chOff x="8126738" y="662938"/>
            <a:chExt cx="720225" cy="753282"/>
          </a:xfrm>
        </p:grpSpPr>
        <p:sp>
          <p:nvSpPr>
            <p:cNvPr id="9354" name="Google Shape;9354;p38"/>
            <p:cNvSpPr/>
            <p:nvPr/>
          </p:nvSpPr>
          <p:spPr>
            <a:xfrm>
              <a:off x="8126738" y="662938"/>
              <a:ext cx="365699" cy="753282"/>
            </a:xfrm>
            <a:custGeom>
              <a:avLst/>
              <a:gdLst/>
              <a:ahLst/>
              <a:cxnLst/>
              <a:rect l="l" t="t" r="r" b="b"/>
              <a:pathLst>
                <a:path w="5498" h="11325" extrusionOk="0">
                  <a:moveTo>
                    <a:pt x="5497" y="0"/>
                  </a:moveTo>
                  <a:lnTo>
                    <a:pt x="1" y="10081"/>
                  </a:lnTo>
                  <a:lnTo>
                    <a:pt x="5414" y="11324"/>
                  </a:lnTo>
                  <a:lnTo>
                    <a:pt x="5497" y="0"/>
                  </a:lnTo>
                  <a:close/>
                </a:path>
              </a:pathLst>
            </a:custGeom>
            <a:solidFill>
              <a:srgbClr val="FF66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355" name="Google Shape;9355;p38"/>
            <p:cNvGrpSpPr/>
            <p:nvPr/>
          </p:nvGrpSpPr>
          <p:grpSpPr>
            <a:xfrm>
              <a:off x="8126738" y="662938"/>
              <a:ext cx="720225" cy="753282"/>
              <a:chOff x="8126738" y="662938"/>
              <a:chExt cx="720225" cy="753282"/>
            </a:xfrm>
          </p:grpSpPr>
          <p:sp>
            <p:nvSpPr>
              <p:cNvPr id="9356" name="Google Shape;9356;p38"/>
              <p:cNvSpPr/>
              <p:nvPr/>
            </p:nvSpPr>
            <p:spPr>
              <a:xfrm>
                <a:off x="8486850" y="662938"/>
                <a:ext cx="360112" cy="753282"/>
              </a:xfrm>
              <a:custGeom>
                <a:avLst/>
                <a:gdLst/>
                <a:ahLst/>
                <a:cxnLst/>
                <a:rect l="l" t="t" r="r" b="b"/>
                <a:pathLst>
                  <a:path w="5414" h="11325" extrusionOk="0">
                    <a:moveTo>
                      <a:pt x="83" y="0"/>
                    </a:moveTo>
                    <a:lnTo>
                      <a:pt x="0" y="11324"/>
                    </a:lnTo>
                    <a:lnTo>
                      <a:pt x="0" y="11324"/>
                    </a:lnTo>
                    <a:lnTo>
                      <a:pt x="5414" y="10164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7" name="Google Shape;9357;p38"/>
              <p:cNvSpPr/>
              <p:nvPr/>
            </p:nvSpPr>
            <p:spPr>
              <a:xfrm>
                <a:off x="8126738" y="662938"/>
                <a:ext cx="720224" cy="753282"/>
              </a:xfrm>
              <a:custGeom>
                <a:avLst/>
                <a:gdLst/>
                <a:ahLst/>
                <a:cxnLst/>
                <a:rect l="l" t="t" r="r" b="b"/>
                <a:pathLst>
                  <a:path w="10828" h="11325" fill="none" extrusionOk="0">
                    <a:moveTo>
                      <a:pt x="5497" y="0"/>
                    </a:moveTo>
                    <a:lnTo>
                      <a:pt x="1" y="10081"/>
                    </a:lnTo>
                    <a:lnTo>
                      <a:pt x="5414" y="11324"/>
                    </a:lnTo>
                    <a:lnTo>
                      <a:pt x="10828" y="10164"/>
                    </a:lnTo>
                    <a:close/>
                  </a:path>
                </a:pathLst>
              </a:custGeom>
              <a:noFill/>
              <a:ln w="6225" cap="flat" cmpd="sng">
                <a:solidFill>
                  <a:srgbClr val="1A3548"/>
                </a:solidFill>
                <a:prstDash val="solid"/>
                <a:miter lim="276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58" name="Google Shape;9358;p38"/>
            <p:cNvSpPr/>
            <p:nvPr/>
          </p:nvSpPr>
          <p:spPr>
            <a:xfrm>
              <a:off x="8492371" y="662938"/>
              <a:ext cx="67" cy="753282"/>
            </a:xfrm>
            <a:custGeom>
              <a:avLst/>
              <a:gdLst/>
              <a:ahLst/>
              <a:cxnLst/>
              <a:rect l="l" t="t" r="r" b="b"/>
              <a:pathLst>
                <a:path w="1" h="11325" fill="none" extrusionOk="0">
                  <a:moveTo>
                    <a:pt x="0" y="0"/>
                  </a:moveTo>
                  <a:lnTo>
                    <a:pt x="0" y="11324"/>
                  </a:lnTo>
                </a:path>
              </a:pathLst>
            </a:custGeom>
            <a:noFill/>
            <a:ln w="6225" cap="flat" cmpd="sng">
              <a:solidFill>
                <a:srgbClr val="1A3548"/>
              </a:solidFill>
              <a:prstDash val="solid"/>
              <a:miter lim="27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68" name="Google Shape;9368;p38"/>
          <p:cNvSpPr/>
          <p:nvPr/>
        </p:nvSpPr>
        <p:spPr>
          <a:xfrm>
            <a:off x="161742" y="484893"/>
            <a:ext cx="489820" cy="594152"/>
          </a:xfrm>
          <a:custGeom>
            <a:avLst/>
            <a:gdLst/>
            <a:ahLst/>
            <a:cxnLst/>
            <a:rect l="l" t="t" r="r" b="b"/>
            <a:pathLst>
              <a:path w="9723" h="11794" fill="none" extrusionOk="0">
                <a:moveTo>
                  <a:pt x="442" y="0"/>
                </a:moveTo>
                <a:cubicBezTo>
                  <a:pt x="1464" y="1022"/>
                  <a:pt x="0" y="2486"/>
                  <a:pt x="1022" y="3536"/>
                </a:cubicBezTo>
                <a:cubicBezTo>
                  <a:pt x="2072" y="4558"/>
                  <a:pt x="3536" y="3094"/>
                  <a:pt x="4558" y="4116"/>
                </a:cubicBezTo>
                <a:cubicBezTo>
                  <a:pt x="5579" y="5165"/>
                  <a:pt x="4143" y="6629"/>
                  <a:pt x="5165" y="7651"/>
                </a:cubicBezTo>
                <a:cubicBezTo>
                  <a:pt x="6187" y="8673"/>
                  <a:pt x="7651" y="7209"/>
                  <a:pt x="8700" y="8259"/>
                </a:cubicBezTo>
                <a:cubicBezTo>
                  <a:pt x="9722" y="9281"/>
                  <a:pt x="8259" y="10744"/>
                  <a:pt x="9280" y="11794"/>
                </a:cubicBezTo>
              </a:path>
            </a:pathLst>
          </a:custGeom>
          <a:solidFill>
            <a:schemeClr val="dk2"/>
          </a:solidFill>
          <a:ln w="3810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69" name="Google Shape;9369;p38"/>
          <p:cNvGrpSpPr/>
          <p:nvPr/>
        </p:nvGrpSpPr>
        <p:grpSpPr>
          <a:xfrm>
            <a:off x="5496734" y="1334054"/>
            <a:ext cx="640348" cy="753302"/>
            <a:chOff x="7608150" y="181000"/>
            <a:chExt cx="882387" cy="1038035"/>
          </a:xfrm>
        </p:grpSpPr>
        <p:sp>
          <p:nvSpPr>
            <p:cNvPr id="9370" name="Google Shape;9370;p38"/>
            <p:cNvSpPr/>
            <p:nvPr/>
          </p:nvSpPr>
          <p:spPr>
            <a:xfrm>
              <a:off x="7660016" y="258795"/>
              <a:ext cx="830521" cy="960241"/>
            </a:xfrm>
            <a:custGeom>
              <a:avLst/>
              <a:gdLst/>
              <a:ahLst/>
              <a:cxnLst/>
              <a:rect l="l" t="t" r="r" b="b"/>
              <a:pathLst>
                <a:path w="15385" h="17788" extrusionOk="0">
                  <a:moveTo>
                    <a:pt x="7678" y="1"/>
                  </a:moveTo>
                  <a:lnTo>
                    <a:pt x="0" y="4447"/>
                  </a:lnTo>
                  <a:lnTo>
                    <a:pt x="0" y="13341"/>
                  </a:lnTo>
                  <a:lnTo>
                    <a:pt x="7678" y="17787"/>
                  </a:lnTo>
                  <a:lnTo>
                    <a:pt x="15384" y="13341"/>
                  </a:lnTo>
                  <a:lnTo>
                    <a:pt x="15384" y="4447"/>
                  </a:lnTo>
                  <a:lnTo>
                    <a:pt x="7678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1" name="Google Shape;9371;p38"/>
            <p:cNvSpPr/>
            <p:nvPr/>
          </p:nvSpPr>
          <p:spPr>
            <a:xfrm>
              <a:off x="7608150" y="181000"/>
              <a:ext cx="830521" cy="960241"/>
            </a:xfrm>
            <a:custGeom>
              <a:avLst/>
              <a:gdLst/>
              <a:ahLst/>
              <a:cxnLst/>
              <a:rect l="l" t="t" r="r" b="b"/>
              <a:pathLst>
                <a:path w="15385" h="17788" extrusionOk="0">
                  <a:moveTo>
                    <a:pt x="7678" y="1"/>
                  </a:moveTo>
                  <a:lnTo>
                    <a:pt x="0" y="4447"/>
                  </a:lnTo>
                  <a:lnTo>
                    <a:pt x="0" y="13341"/>
                  </a:lnTo>
                  <a:lnTo>
                    <a:pt x="7678" y="17787"/>
                  </a:lnTo>
                  <a:lnTo>
                    <a:pt x="15384" y="13341"/>
                  </a:lnTo>
                  <a:lnTo>
                    <a:pt x="15384" y="4447"/>
                  </a:lnTo>
                  <a:lnTo>
                    <a:pt x="7678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</p:grpSp>
      <p:grpSp>
        <p:nvGrpSpPr>
          <p:cNvPr id="9373" name="Google Shape;9373;p38"/>
          <p:cNvGrpSpPr/>
          <p:nvPr/>
        </p:nvGrpSpPr>
        <p:grpSpPr>
          <a:xfrm>
            <a:off x="2633009" y="1998963"/>
            <a:ext cx="374285" cy="375708"/>
            <a:chOff x="1844475" y="2749050"/>
            <a:chExt cx="318026" cy="319236"/>
          </a:xfrm>
        </p:grpSpPr>
        <p:sp>
          <p:nvSpPr>
            <p:cNvPr id="9374" name="Google Shape;9374;p38"/>
            <p:cNvSpPr/>
            <p:nvPr/>
          </p:nvSpPr>
          <p:spPr>
            <a:xfrm>
              <a:off x="1884071" y="2788646"/>
              <a:ext cx="278430" cy="279640"/>
            </a:xfrm>
            <a:custGeom>
              <a:avLst/>
              <a:gdLst/>
              <a:ahLst/>
              <a:cxnLst/>
              <a:rect l="l" t="t" r="r" b="b"/>
              <a:pathLst>
                <a:path w="6216" h="6243" extrusionOk="0">
                  <a:moveTo>
                    <a:pt x="3094" y="0"/>
                  </a:moveTo>
                  <a:cubicBezTo>
                    <a:pt x="1382" y="0"/>
                    <a:pt x="1" y="1409"/>
                    <a:pt x="1" y="3121"/>
                  </a:cubicBezTo>
                  <a:cubicBezTo>
                    <a:pt x="1" y="4834"/>
                    <a:pt x="1382" y="6242"/>
                    <a:pt x="3094" y="6242"/>
                  </a:cubicBezTo>
                  <a:cubicBezTo>
                    <a:pt x="4834" y="6242"/>
                    <a:pt x="6215" y="4834"/>
                    <a:pt x="6215" y="3121"/>
                  </a:cubicBezTo>
                  <a:cubicBezTo>
                    <a:pt x="6215" y="1409"/>
                    <a:pt x="4834" y="0"/>
                    <a:pt x="3094" y="0"/>
                  </a:cubicBezTo>
                  <a:close/>
                </a:path>
              </a:pathLst>
            </a:custGeom>
            <a:solidFill>
              <a:srgbClr val="1A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5" name="Google Shape;9375;p38"/>
            <p:cNvSpPr/>
            <p:nvPr/>
          </p:nvSpPr>
          <p:spPr>
            <a:xfrm>
              <a:off x="1844475" y="2749050"/>
              <a:ext cx="278430" cy="279640"/>
            </a:xfrm>
            <a:custGeom>
              <a:avLst/>
              <a:gdLst/>
              <a:ahLst/>
              <a:cxnLst/>
              <a:rect l="l" t="t" r="r" b="b"/>
              <a:pathLst>
                <a:path w="6216" h="6243" extrusionOk="0">
                  <a:moveTo>
                    <a:pt x="3094" y="0"/>
                  </a:moveTo>
                  <a:cubicBezTo>
                    <a:pt x="1382" y="0"/>
                    <a:pt x="1" y="1409"/>
                    <a:pt x="1" y="3121"/>
                  </a:cubicBezTo>
                  <a:cubicBezTo>
                    <a:pt x="1" y="4834"/>
                    <a:pt x="1382" y="6242"/>
                    <a:pt x="3094" y="6242"/>
                  </a:cubicBezTo>
                  <a:cubicBezTo>
                    <a:pt x="4834" y="6242"/>
                    <a:pt x="6215" y="4834"/>
                    <a:pt x="6215" y="3121"/>
                  </a:cubicBezTo>
                  <a:cubicBezTo>
                    <a:pt x="6215" y="1409"/>
                    <a:pt x="4834" y="0"/>
                    <a:pt x="309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76" name="Google Shape;9376;p38"/>
          <p:cNvSpPr/>
          <p:nvPr/>
        </p:nvSpPr>
        <p:spPr>
          <a:xfrm>
            <a:off x="6983219" y="4637313"/>
            <a:ext cx="398938" cy="349984"/>
          </a:xfrm>
          <a:custGeom>
            <a:avLst/>
            <a:gdLst/>
            <a:ahLst/>
            <a:cxnLst/>
            <a:rect l="l" t="t" r="r" b="b"/>
            <a:pathLst>
              <a:path w="5623" h="4933" extrusionOk="0">
                <a:moveTo>
                  <a:pt x="4372" y="0"/>
                </a:moveTo>
                <a:cubicBezTo>
                  <a:pt x="4177" y="0"/>
                  <a:pt x="3974" y="75"/>
                  <a:pt x="3791" y="251"/>
                </a:cubicBezTo>
                <a:lnTo>
                  <a:pt x="2797" y="1245"/>
                </a:lnTo>
                <a:lnTo>
                  <a:pt x="1830" y="279"/>
                </a:lnTo>
                <a:cubicBezTo>
                  <a:pt x="1636" y="92"/>
                  <a:pt x="1423" y="13"/>
                  <a:pt x="1220" y="13"/>
                </a:cubicBezTo>
                <a:cubicBezTo>
                  <a:pt x="555" y="13"/>
                  <a:pt x="1" y="859"/>
                  <a:pt x="615" y="1494"/>
                </a:cubicBezTo>
                <a:lnTo>
                  <a:pt x="1581" y="2461"/>
                </a:lnTo>
                <a:lnTo>
                  <a:pt x="615" y="3455"/>
                </a:lnTo>
                <a:cubicBezTo>
                  <a:pt x="256" y="3786"/>
                  <a:pt x="256" y="4339"/>
                  <a:pt x="615" y="4670"/>
                </a:cubicBezTo>
                <a:cubicBezTo>
                  <a:pt x="780" y="4836"/>
                  <a:pt x="1001" y="4919"/>
                  <a:pt x="1222" y="4919"/>
                </a:cubicBezTo>
                <a:cubicBezTo>
                  <a:pt x="1443" y="4919"/>
                  <a:pt x="1664" y="4836"/>
                  <a:pt x="1830" y="4670"/>
                </a:cubicBezTo>
                <a:lnTo>
                  <a:pt x="2797" y="3676"/>
                </a:lnTo>
                <a:lnTo>
                  <a:pt x="3791" y="4670"/>
                </a:lnTo>
                <a:cubicBezTo>
                  <a:pt x="3976" y="4855"/>
                  <a:pt x="4182" y="4932"/>
                  <a:pt x="4382" y="4932"/>
                </a:cubicBezTo>
                <a:cubicBezTo>
                  <a:pt x="5045" y="4932"/>
                  <a:pt x="5622" y="4071"/>
                  <a:pt x="5006" y="3455"/>
                </a:cubicBezTo>
                <a:lnTo>
                  <a:pt x="4012" y="2461"/>
                </a:lnTo>
                <a:lnTo>
                  <a:pt x="5006" y="1466"/>
                </a:lnTo>
                <a:cubicBezTo>
                  <a:pt x="5603" y="848"/>
                  <a:pt x="5032" y="0"/>
                  <a:pt x="4372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7" name="Google Shape;9377;p38"/>
          <p:cNvSpPr/>
          <p:nvPr/>
        </p:nvSpPr>
        <p:spPr>
          <a:xfrm>
            <a:off x="4173070" y="1149077"/>
            <a:ext cx="398938" cy="349984"/>
          </a:xfrm>
          <a:custGeom>
            <a:avLst/>
            <a:gdLst/>
            <a:ahLst/>
            <a:cxnLst/>
            <a:rect l="l" t="t" r="r" b="b"/>
            <a:pathLst>
              <a:path w="5623" h="4933" extrusionOk="0">
                <a:moveTo>
                  <a:pt x="4372" y="0"/>
                </a:moveTo>
                <a:cubicBezTo>
                  <a:pt x="4177" y="0"/>
                  <a:pt x="3974" y="75"/>
                  <a:pt x="3791" y="251"/>
                </a:cubicBezTo>
                <a:lnTo>
                  <a:pt x="2797" y="1245"/>
                </a:lnTo>
                <a:lnTo>
                  <a:pt x="1830" y="279"/>
                </a:lnTo>
                <a:cubicBezTo>
                  <a:pt x="1636" y="92"/>
                  <a:pt x="1423" y="13"/>
                  <a:pt x="1220" y="13"/>
                </a:cubicBezTo>
                <a:cubicBezTo>
                  <a:pt x="555" y="13"/>
                  <a:pt x="1" y="859"/>
                  <a:pt x="615" y="1494"/>
                </a:cubicBezTo>
                <a:lnTo>
                  <a:pt x="1581" y="2461"/>
                </a:lnTo>
                <a:lnTo>
                  <a:pt x="615" y="3455"/>
                </a:lnTo>
                <a:cubicBezTo>
                  <a:pt x="256" y="3786"/>
                  <a:pt x="256" y="4339"/>
                  <a:pt x="615" y="4670"/>
                </a:cubicBezTo>
                <a:cubicBezTo>
                  <a:pt x="780" y="4836"/>
                  <a:pt x="1001" y="4919"/>
                  <a:pt x="1222" y="4919"/>
                </a:cubicBezTo>
                <a:cubicBezTo>
                  <a:pt x="1443" y="4919"/>
                  <a:pt x="1664" y="4836"/>
                  <a:pt x="1830" y="4670"/>
                </a:cubicBezTo>
                <a:lnTo>
                  <a:pt x="2797" y="3676"/>
                </a:lnTo>
                <a:lnTo>
                  <a:pt x="3791" y="4670"/>
                </a:lnTo>
                <a:cubicBezTo>
                  <a:pt x="3976" y="4855"/>
                  <a:pt x="4182" y="4932"/>
                  <a:pt x="4382" y="4932"/>
                </a:cubicBezTo>
                <a:cubicBezTo>
                  <a:pt x="5045" y="4932"/>
                  <a:pt x="5622" y="4071"/>
                  <a:pt x="5006" y="3455"/>
                </a:cubicBezTo>
                <a:lnTo>
                  <a:pt x="4012" y="2461"/>
                </a:lnTo>
                <a:lnTo>
                  <a:pt x="5006" y="1466"/>
                </a:lnTo>
                <a:cubicBezTo>
                  <a:pt x="5603" y="848"/>
                  <a:pt x="5032" y="0"/>
                  <a:pt x="4372" y="0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D50A44-5AF1-FF26-7C12-2580D188E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93" y="203200"/>
            <a:ext cx="5216334" cy="34235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175C8A-AC0E-39E5-416A-4E824D8E6F55}"/>
              </a:ext>
            </a:extLst>
          </p:cNvPr>
          <p:cNvSpPr txBox="1"/>
          <p:nvPr/>
        </p:nvSpPr>
        <p:spPr>
          <a:xfrm>
            <a:off x="5849257" y="653143"/>
            <a:ext cx="2329543" cy="181588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tx1"/>
                </a:solidFill>
              </a:rPr>
              <a:t>The Preliminary Assessment Booklet includes the Assessment Schedules for each Year 11 subject offered in 2025.</a:t>
            </a:r>
          </a:p>
          <a:p>
            <a:endParaRPr lang="en-AU" dirty="0">
              <a:solidFill>
                <a:schemeClr val="tx1"/>
              </a:solidFill>
            </a:endParaRPr>
          </a:p>
          <a:p>
            <a:r>
              <a:rPr lang="en-AU" dirty="0">
                <a:solidFill>
                  <a:schemeClr val="tx1"/>
                </a:solidFill>
              </a:rPr>
              <a:t>An example is included here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6A53508-1EBE-3642-A3A3-BC08A0E3D346}"/>
              </a:ext>
            </a:extLst>
          </p:cNvPr>
          <p:cNvSpPr/>
          <p:nvPr/>
        </p:nvSpPr>
        <p:spPr>
          <a:xfrm rot="10800000">
            <a:off x="5972629" y="2371272"/>
            <a:ext cx="1654629" cy="100874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7533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48" name="Google Shape;9448;p40"/>
          <p:cNvGrpSpPr/>
          <p:nvPr/>
        </p:nvGrpSpPr>
        <p:grpSpPr>
          <a:xfrm>
            <a:off x="2091025" y="982862"/>
            <a:ext cx="5051450" cy="2923479"/>
            <a:chOff x="2096147" y="568197"/>
            <a:chExt cx="5051450" cy="2558844"/>
          </a:xfrm>
        </p:grpSpPr>
        <p:sp>
          <p:nvSpPr>
            <p:cNvPr id="9449" name="Google Shape;9449;p40"/>
            <p:cNvSpPr/>
            <p:nvPr/>
          </p:nvSpPr>
          <p:spPr>
            <a:xfrm>
              <a:off x="2212897" y="672141"/>
              <a:ext cx="4934700" cy="2454900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50" name="Google Shape;9450;p40"/>
            <p:cNvSpPr/>
            <p:nvPr/>
          </p:nvSpPr>
          <p:spPr>
            <a:xfrm>
              <a:off x="2096147" y="568197"/>
              <a:ext cx="4934700" cy="24549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9451" name="Google Shape;9451;p40"/>
          <p:cNvSpPr txBox="1">
            <a:spLocks noGrp="1"/>
          </p:cNvSpPr>
          <p:nvPr>
            <p:ph type="title"/>
          </p:nvPr>
        </p:nvSpPr>
        <p:spPr>
          <a:xfrm>
            <a:off x="2588809" y="1009053"/>
            <a:ext cx="4045200" cy="74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Assessment</a:t>
            </a:r>
            <a:endParaRPr dirty="0"/>
          </a:p>
        </p:txBody>
      </p:sp>
      <p:sp>
        <p:nvSpPr>
          <p:cNvPr id="9452" name="Google Shape;9452;p40"/>
          <p:cNvSpPr txBox="1">
            <a:spLocks noGrp="1"/>
          </p:cNvSpPr>
          <p:nvPr>
            <p:ph type="subTitle" idx="1"/>
          </p:nvPr>
        </p:nvSpPr>
        <p:spPr>
          <a:xfrm>
            <a:off x="2405661" y="1654630"/>
            <a:ext cx="4431967" cy="20001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Students should have received their first assessment task for their courses.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It is expected that all students will complete and submit assessment as they fall due.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It is imperative that students work hard to complete the very best work they are capable of in all assessment and coursework.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</p:txBody>
      </p:sp>
      <p:grpSp>
        <p:nvGrpSpPr>
          <p:cNvPr id="9453" name="Google Shape;9453;p40"/>
          <p:cNvGrpSpPr/>
          <p:nvPr/>
        </p:nvGrpSpPr>
        <p:grpSpPr>
          <a:xfrm rot="-5400000">
            <a:off x="7972026" y="557151"/>
            <a:ext cx="851850" cy="836761"/>
            <a:chOff x="290600" y="2535900"/>
            <a:chExt cx="322475" cy="316775"/>
          </a:xfrm>
        </p:grpSpPr>
        <p:sp>
          <p:nvSpPr>
            <p:cNvPr id="9454" name="Google Shape;9454;p40"/>
            <p:cNvSpPr/>
            <p:nvPr/>
          </p:nvSpPr>
          <p:spPr>
            <a:xfrm>
              <a:off x="290600" y="2687800"/>
              <a:ext cx="22800" cy="17800"/>
            </a:xfrm>
            <a:custGeom>
              <a:avLst/>
              <a:gdLst/>
              <a:ahLst/>
              <a:cxnLst/>
              <a:rect l="l" t="t" r="r" b="b"/>
              <a:pathLst>
                <a:path w="912" h="712" extrusionOk="0">
                  <a:moveTo>
                    <a:pt x="466" y="1"/>
                  </a:moveTo>
                  <a:cubicBezTo>
                    <a:pt x="380" y="1"/>
                    <a:pt x="290" y="35"/>
                    <a:pt x="221" y="104"/>
                  </a:cubicBezTo>
                  <a:cubicBezTo>
                    <a:pt x="0" y="325"/>
                    <a:pt x="138" y="712"/>
                    <a:pt x="470" y="712"/>
                  </a:cubicBezTo>
                  <a:cubicBezTo>
                    <a:pt x="773" y="712"/>
                    <a:pt x="912" y="325"/>
                    <a:pt x="691" y="104"/>
                  </a:cubicBezTo>
                  <a:cubicBezTo>
                    <a:pt x="635" y="35"/>
                    <a:pt x="552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5" name="Google Shape;9455;p40"/>
            <p:cNvSpPr/>
            <p:nvPr/>
          </p:nvSpPr>
          <p:spPr>
            <a:xfrm>
              <a:off x="330625" y="2649825"/>
              <a:ext cx="22275" cy="16850"/>
            </a:xfrm>
            <a:custGeom>
              <a:avLst/>
              <a:gdLst/>
              <a:ahLst/>
              <a:cxnLst/>
              <a:rect l="l" t="t" r="r" b="b"/>
              <a:pathLst>
                <a:path w="891" h="674" extrusionOk="0">
                  <a:moveTo>
                    <a:pt x="384" y="1"/>
                  </a:moveTo>
                  <a:cubicBezTo>
                    <a:pt x="298" y="1"/>
                    <a:pt x="208" y="35"/>
                    <a:pt x="139" y="104"/>
                  </a:cubicBezTo>
                  <a:cubicBezTo>
                    <a:pt x="1" y="242"/>
                    <a:pt x="1" y="463"/>
                    <a:pt x="139" y="574"/>
                  </a:cubicBezTo>
                  <a:cubicBezTo>
                    <a:pt x="186" y="644"/>
                    <a:pt x="251" y="674"/>
                    <a:pt x="320" y="674"/>
                  </a:cubicBezTo>
                  <a:cubicBezTo>
                    <a:pt x="576" y="674"/>
                    <a:pt x="891" y="278"/>
                    <a:pt x="609" y="104"/>
                  </a:cubicBezTo>
                  <a:cubicBezTo>
                    <a:pt x="553" y="35"/>
                    <a:pt x="471" y="1"/>
                    <a:pt x="3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6" name="Google Shape;9456;p40"/>
            <p:cNvSpPr/>
            <p:nvPr/>
          </p:nvSpPr>
          <p:spPr>
            <a:xfrm>
              <a:off x="368625" y="2611850"/>
              <a:ext cx="19600" cy="15975"/>
            </a:xfrm>
            <a:custGeom>
              <a:avLst/>
              <a:gdLst/>
              <a:ahLst/>
              <a:cxnLst/>
              <a:rect l="l" t="t" r="r" b="b"/>
              <a:pathLst>
                <a:path w="784" h="639" extrusionOk="0">
                  <a:moveTo>
                    <a:pt x="383" y="0"/>
                  </a:moveTo>
                  <a:cubicBezTo>
                    <a:pt x="297" y="0"/>
                    <a:pt x="207" y="35"/>
                    <a:pt x="138" y="104"/>
                  </a:cubicBezTo>
                  <a:cubicBezTo>
                    <a:pt x="0" y="242"/>
                    <a:pt x="0" y="435"/>
                    <a:pt x="138" y="574"/>
                  </a:cubicBezTo>
                  <a:cubicBezTo>
                    <a:pt x="201" y="619"/>
                    <a:pt x="267" y="639"/>
                    <a:pt x="330" y="639"/>
                  </a:cubicBezTo>
                  <a:cubicBezTo>
                    <a:pt x="575" y="639"/>
                    <a:pt x="783" y="345"/>
                    <a:pt x="608" y="104"/>
                  </a:cubicBezTo>
                  <a:cubicBezTo>
                    <a:pt x="552" y="35"/>
                    <a:pt x="470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7" name="Google Shape;9457;p40"/>
            <p:cNvSpPr/>
            <p:nvPr/>
          </p:nvSpPr>
          <p:spPr>
            <a:xfrm>
              <a:off x="404525" y="2573875"/>
              <a:ext cx="22800" cy="17100"/>
            </a:xfrm>
            <a:custGeom>
              <a:avLst/>
              <a:gdLst/>
              <a:ahLst/>
              <a:cxnLst/>
              <a:rect l="l" t="t" r="r" b="b"/>
              <a:pathLst>
                <a:path w="912" h="684" extrusionOk="0">
                  <a:moveTo>
                    <a:pt x="470" y="0"/>
                  </a:moveTo>
                  <a:cubicBezTo>
                    <a:pt x="380" y="0"/>
                    <a:pt x="290" y="35"/>
                    <a:pt x="221" y="104"/>
                  </a:cubicBezTo>
                  <a:cubicBezTo>
                    <a:pt x="0" y="325"/>
                    <a:pt x="166" y="684"/>
                    <a:pt x="470" y="684"/>
                  </a:cubicBezTo>
                  <a:cubicBezTo>
                    <a:pt x="774" y="684"/>
                    <a:pt x="912" y="325"/>
                    <a:pt x="718" y="104"/>
                  </a:cubicBezTo>
                  <a:cubicBezTo>
                    <a:pt x="649" y="35"/>
                    <a:pt x="560" y="0"/>
                    <a:pt x="4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8" name="Google Shape;9458;p40"/>
            <p:cNvSpPr/>
            <p:nvPr/>
          </p:nvSpPr>
          <p:spPr>
            <a:xfrm>
              <a:off x="442500" y="2535900"/>
              <a:ext cx="23500" cy="17100"/>
            </a:xfrm>
            <a:custGeom>
              <a:avLst/>
              <a:gdLst/>
              <a:ahLst/>
              <a:cxnLst/>
              <a:rect l="l" t="t" r="r" b="b"/>
              <a:pathLst>
                <a:path w="940" h="684" extrusionOk="0">
                  <a:moveTo>
                    <a:pt x="473" y="0"/>
                  </a:moveTo>
                  <a:cubicBezTo>
                    <a:pt x="387" y="0"/>
                    <a:pt x="304" y="35"/>
                    <a:pt x="249" y="104"/>
                  </a:cubicBezTo>
                  <a:cubicBezTo>
                    <a:pt x="0" y="297"/>
                    <a:pt x="166" y="684"/>
                    <a:pt x="470" y="684"/>
                  </a:cubicBezTo>
                  <a:cubicBezTo>
                    <a:pt x="774" y="684"/>
                    <a:pt x="939" y="297"/>
                    <a:pt x="718" y="104"/>
                  </a:cubicBezTo>
                  <a:cubicBezTo>
                    <a:pt x="649" y="35"/>
                    <a:pt x="560" y="0"/>
                    <a:pt x="4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9" name="Google Shape;9459;p40"/>
            <p:cNvSpPr/>
            <p:nvPr/>
          </p:nvSpPr>
          <p:spPr>
            <a:xfrm>
              <a:off x="327175" y="2724925"/>
              <a:ext cx="23500" cy="17275"/>
            </a:xfrm>
            <a:custGeom>
              <a:avLst/>
              <a:gdLst/>
              <a:ahLst/>
              <a:cxnLst/>
              <a:rect l="l" t="t" r="r" b="b"/>
              <a:pathLst>
                <a:path w="940" h="691" extrusionOk="0">
                  <a:moveTo>
                    <a:pt x="470" y="0"/>
                  </a:moveTo>
                  <a:cubicBezTo>
                    <a:pt x="381" y="0"/>
                    <a:pt x="291" y="28"/>
                    <a:pt x="222" y="83"/>
                  </a:cubicBezTo>
                  <a:cubicBezTo>
                    <a:pt x="1" y="304"/>
                    <a:pt x="167" y="691"/>
                    <a:pt x="470" y="691"/>
                  </a:cubicBezTo>
                  <a:cubicBezTo>
                    <a:pt x="774" y="691"/>
                    <a:pt x="940" y="304"/>
                    <a:pt x="719" y="83"/>
                  </a:cubicBezTo>
                  <a:cubicBezTo>
                    <a:pt x="650" y="28"/>
                    <a:pt x="560" y="0"/>
                    <a:pt x="4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0" name="Google Shape;9460;p40"/>
            <p:cNvSpPr/>
            <p:nvPr/>
          </p:nvSpPr>
          <p:spPr>
            <a:xfrm>
              <a:off x="367925" y="2686950"/>
              <a:ext cx="21750" cy="17000"/>
            </a:xfrm>
            <a:custGeom>
              <a:avLst/>
              <a:gdLst/>
              <a:ahLst/>
              <a:cxnLst/>
              <a:rect l="l" t="t" r="r" b="b"/>
              <a:pathLst>
                <a:path w="870" h="680" extrusionOk="0">
                  <a:moveTo>
                    <a:pt x="359" y="0"/>
                  </a:moveTo>
                  <a:cubicBezTo>
                    <a:pt x="270" y="0"/>
                    <a:pt x="180" y="28"/>
                    <a:pt x="111" y="83"/>
                  </a:cubicBezTo>
                  <a:cubicBezTo>
                    <a:pt x="0" y="221"/>
                    <a:pt x="0" y="442"/>
                    <a:pt x="111" y="580"/>
                  </a:cubicBezTo>
                  <a:cubicBezTo>
                    <a:pt x="164" y="651"/>
                    <a:pt x="232" y="680"/>
                    <a:pt x="303" y="680"/>
                  </a:cubicBezTo>
                  <a:cubicBezTo>
                    <a:pt x="565" y="680"/>
                    <a:pt x="869" y="279"/>
                    <a:pt x="608" y="83"/>
                  </a:cubicBezTo>
                  <a:cubicBezTo>
                    <a:pt x="539" y="28"/>
                    <a:pt x="449" y="0"/>
                    <a:pt x="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1" name="Google Shape;9461;p40"/>
            <p:cNvSpPr/>
            <p:nvPr/>
          </p:nvSpPr>
          <p:spPr>
            <a:xfrm>
              <a:off x="405900" y="2648450"/>
              <a:ext cx="22225" cy="17125"/>
            </a:xfrm>
            <a:custGeom>
              <a:avLst/>
              <a:gdLst/>
              <a:ahLst/>
              <a:cxnLst/>
              <a:rect l="l" t="t" r="r" b="b"/>
              <a:pathLst>
                <a:path w="889" h="685" extrusionOk="0">
                  <a:moveTo>
                    <a:pt x="360" y="0"/>
                  </a:moveTo>
                  <a:cubicBezTo>
                    <a:pt x="270" y="0"/>
                    <a:pt x="180" y="35"/>
                    <a:pt x="111" y="104"/>
                  </a:cubicBezTo>
                  <a:cubicBezTo>
                    <a:pt x="1" y="214"/>
                    <a:pt x="1" y="435"/>
                    <a:pt x="111" y="573"/>
                  </a:cubicBezTo>
                  <a:cubicBezTo>
                    <a:pt x="159" y="652"/>
                    <a:pt x="228" y="684"/>
                    <a:pt x="301" y="684"/>
                  </a:cubicBezTo>
                  <a:cubicBezTo>
                    <a:pt x="563" y="684"/>
                    <a:pt x="888" y="276"/>
                    <a:pt x="608" y="104"/>
                  </a:cubicBezTo>
                  <a:cubicBezTo>
                    <a:pt x="539" y="35"/>
                    <a:pt x="449" y="0"/>
                    <a:pt x="3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2" name="Google Shape;9462;p40"/>
            <p:cNvSpPr/>
            <p:nvPr/>
          </p:nvSpPr>
          <p:spPr>
            <a:xfrm>
              <a:off x="441125" y="2610475"/>
              <a:ext cx="23500" cy="17800"/>
            </a:xfrm>
            <a:custGeom>
              <a:avLst/>
              <a:gdLst/>
              <a:ahLst/>
              <a:cxnLst/>
              <a:rect l="l" t="t" r="r" b="b"/>
              <a:pathLst>
                <a:path w="940" h="712" extrusionOk="0">
                  <a:moveTo>
                    <a:pt x="473" y="0"/>
                  </a:moveTo>
                  <a:cubicBezTo>
                    <a:pt x="387" y="0"/>
                    <a:pt x="304" y="35"/>
                    <a:pt x="249" y="104"/>
                  </a:cubicBezTo>
                  <a:cubicBezTo>
                    <a:pt x="0" y="325"/>
                    <a:pt x="166" y="711"/>
                    <a:pt x="470" y="711"/>
                  </a:cubicBezTo>
                  <a:cubicBezTo>
                    <a:pt x="801" y="711"/>
                    <a:pt x="939" y="325"/>
                    <a:pt x="718" y="104"/>
                  </a:cubicBezTo>
                  <a:cubicBezTo>
                    <a:pt x="649" y="35"/>
                    <a:pt x="559" y="0"/>
                    <a:pt x="4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3" name="Google Shape;9463;p40"/>
            <p:cNvSpPr/>
            <p:nvPr/>
          </p:nvSpPr>
          <p:spPr>
            <a:xfrm>
              <a:off x="482550" y="2572400"/>
              <a:ext cx="17975" cy="17150"/>
            </a:xfrm>
            <a:custGeom>
              <a:avLst/>
              <a:gdLst/>
              <a:ahLst/>
              <a:cxnLst/>
              <a:rect l="l" t="t" r="r" b="b"/>
              <a:pathLst>
                <a:path w="719" h="686" extrusionOk="0">
                  <a:moveTo>
                    <a:pt x="332" y="0"/>
                  </a:moveTo>
                  <a:cubicBezTo>
                    <a:pt x="160" y="0"/>
                    <a:pt x="0" y="135"/>
                    <a:pt x="0" y="356"/>
                  </a:cubicBezTo>
                  <a:cubicBezTo>
                    <a:pt x="0" y="557"/>
                    <a:pt x="157" y="686"/>
                    <a:pt x="328" y="686"/>
                  </a:cubicBezTo>
                  <a:cubicBezTo>
                    <a:pt x="415" y="686"/>
                    <a:pt x="505" y="652"/>
                    <a:pt x="580" y="577"/>
                  </a:cubicBezTo>
                  <a:cubicBezTo>
                    <a:pt x="718" y="439"/>
                    <a:pt x="718" y="246"/>
                    <a:pt x="580" y="108"/>
                  </a:cubicBezTo>
                  <a:cubicBezTo>
                    <a:pt x="507" y="34"/>
                    <a:pt x="418" y="0"/>
                    <a:pt x="3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4" name="Google Shape;9464;p40"/>
            <p:cNvSpPr/>
            <p:nvPr/>
          </p:nvSpPr>
          <p:spPr>
            <a:xfrm>
              <a:off x="367225" y="2761500"/>
              <a:ext cx="16600" cy="16600"/>
            </a:xfrm>
            <a:custGeom>
              <a:avLst/>
              <a:gdLst/>
              <a:ahLst/>
              <a:cxnLst/>
              <a:rect l="l" t="t" r="r" b="b"/>
              <a:pathLst>
                <a:path w="664" h="664" extrusionOk="0">
                  <a:moveTo>
                    <a:pt x="332" y="1"/>
                  </a:moveTo>
                  <a:cubicBezTo>
                    <a:pt x="139" y="1"/>
                    <a:pt x="1" y="139"/>
                    <a:pt x="1" y="332"/>
                  </a:cubicBezTo>
                  <a:cubicBezTo>
                    <a:pt x="1" y="526"/>
                    <a:pt x="139" y="664"/>
                    <a:pt x="332" y="664"/>
                  </a:cubicBezTo>
                  <a:cubicBezTo>
                    <a:pt x="526" y="664"/>
                    <a:pt x="664" y="526"/>
                    <a:pt x="664" y="332"/>
                  </a:cubicBezTo>
                  <a:cubicBezTo>
                    <a:pt x="664" y="139"/>
                    <a:pt x="526" y="1"/>
                    <a:pt x="3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5" name="Google Shape;9465;p40"/>
            <p:cNvSpPr/>
            <p:nvPr/>
          </p:nvSpPr>
          <p:spPr>
            <a:xfrm>
              <a:off x="401500" y="2723525"/>
              <a:ext cx="22625" cy="16175"/>
            </a:xfrm>
            <a:custGeom>
              <a:avLst/>
              <a:gdLst/>
              <a:ahLst/>
              <a:cxnLst/>
              <a:rect l="l" t="t" r="r" b="b"/>
              <a:pathLst>
                <a:path w="905" h="647" extrusionOk="0">
                  <a:moveTo>
                    <a:pt x="545" y="0"/>
                  </a:moveTo>
                  <a:cubicBezTo>
                    <a:pt x="297" y="0"/>
                    <a:pt x="1" y="408"/>
                    <a:pt x="259" y="581"/>
                  </a:cubicBezTo>
                  <a:cubicBezTo>
                    <a:pt x="322" y="626"/>
                    <a:pt x="388" y="646"/>
                    <a:pt x="452" y="646"/>
                  </a:cubicBezTo>
                  <a:cubicBezTo>
                    <a:pt x="697" y="646"/>
                    <a:pt x="904" y="353"/>
                    <a:pt x="729" y="111"/>
                  </a:cubicBezTo>
                  <a:cubicBezTo>
                    <a:pt x="680" y="33"/>
                    <a:pt x="615" y="0"/>
                    <a:pt x="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6" name="Google Shape;9466;p40"/>
            <p:cNvSpPr/>
            <p:nvPr/>
          </p:nvSpPr>
          <p:spPr>
            <a:xfrm>
              <a:off x="440425" y="2685550"/>
              <a:ext cx="22800" cy="17300"/>
            </a:xfrm>
            <a:custGeom>
              <a:avLst/>
              <a:gdLst/>
              <a:ahLst/>
              <a:cxnLst/>
              <a:rect l="l" t="t" r="r" b="b"/>
              <a:pathLst>
                <a:path w="912" h="692" extrusionOk="0">
                  <a:moveTo>
                    <a:pt x="456" y="1"/>
                  </a:moveTo>
                  <a:cubicBezTo>
                    <a:pt x="373" y="1"/>
                    <a:pt x="290" y="28"/>
                    <a:pt x="221" y="84"/>
                  </a:cubicBezTo>
                  <a:cubicBezTo>
                    <a:pt x="0" y="305"/>
                    <a:pt x="139" y="691"/>
                    <a:pt x="442" y="691"/>
                  </a:cubicBezTo>
                  <a:cubicBezTo>
                    <a:pt x="774" y="691"/>
                    <a:pt x="912" y="305"/>
                    <a:pt x="691" y="84"/>
                  </a:cubicBezTo>
                  <a:cubicBezTo>
                    <a:pt x="622" y="28"/>
                    <a:pt x="539" y="1"/>
                    <a:pt x="4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7" name="Google Shape;9467;p40"/>
            <p:cNvSpPr/>
            <p:nvPr/>
          </p:nvSpPr>
          <p:spPr>
            <a:xfrm>
              <a:off x="481175" y="2647125"/>
              <a:ext cx="17975" cy="17525"/>
            </a:xfrm>
            <a:custGeom>
              <a:avLst/>
              <a:gdLst/>
              <a:ahLst/>
              <a:cxnLst/>
              <a:rect l="l" t="t" r="r" b="b"/>
              <a:pathLst>
                <a:path w="719" h="701" extrusionOk="0">
                  <a:moveTo>
                    <a:pt x="343" y="0"/>
                  </a:moveTo>
                  <a:cubicBezTo>
                    <a:pt x="167" y="0"/>
                    <a:pt x="0" y="143"/>
                    <a:pt x="0" y="350"/>
                  </a:cubicBezTo>
                  <a:cubicBezTo>
                    <a:pt x="0" y="557"/>
                    <a:pt x="167" y="700"/>
                    <a:pt x="343" y="700"/>
                  </a:cubicBezTo>
                  <a:cubicBezTo>
                    <a:pt x="425" y="700"/>
                    <a:pt x="510" y="669"/>
                    <a:pt x="580" y="599"/>
                  </a:cubicBezTo>
                  <a:cubicBezTo>
                    <a:pt x="718" y="461"/>
                    <a:pt x="718" y="240"/>
                    <a:pt x="580" y="102"/>
                  </a:cubicBezTo>
                  <a:cubicBezTo>
                    <a:pt x="510" y="31"/>
                    <a:pt x="425" y="0"/>
                    <a:pt x="3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8" name="Google Shape;9468;p40"/>
            <p:cNvSpPr/>
            <p:nvPr/>
          </p:nvSpPr>
          <p:spPr>
            <a:xfrm>
              <a:off x="519150" y="2609150"/>
              <a:ext cx="17975" cy="17525"/>
            </a:xfrm>
            <a:custGeom>
              <a:avLst/>
              <a:gdLst/>
              <a:ahLst/>
              <a:cxnLst/>
              <a:rect l="l" t="t" r="r" b="b"/>
              <a:pathLst>
                <a:path w="719" h="701" extrusionOk="0">
                  <a:moveTo>
                    <a:pt x="343" y="0"/>
                  </a:moveTo>
                  <a:cubicBezTo>
                    <a:pt x="167" y="0"/>
                    <a:pt x="0" y="143"/>
                    <a:pt x="0" y="350"/>
                  </a:cubicBezTo>
                  <a:cubicBezTo>
                    <a:pt x="0" y="557"/>
                    <a:pt x="167" y="700"/>
                    <a:pt x="343" y="700"/>
                  </a:cubicBezTo>
                  <a:cubicBezTo>
                    <a:pt x="425" y="700"/>
                    <a:pt x="510" y="669"/>
                    <a:pt x="580" y="599"/>
                  </a:cubicBezTo>
                  <a:cubicBezTo>
                    <a:pt x="718" y="461"/>
                    <a:pt x="718" y="240"/>
                    <a:pt x="580" y="102"/>
                  </a:cubicBezTo>
                  <a:cubicBezTo>
                    <a:pt x="510" y="31"/>
                    <a:pt x="425" y="0"/>
                    <a:pt x="3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9" name="Google Shape;9469;p40"/>
            <p:cNvSpPr/>
            <p:nvPr/>
          </p:nvSpPr>
          <p:spPr>
            <a:xfrm>
              <a:off x="403150" y="2798275"/>
              <a:ext cx="19600" cy="15975"/>
            </a:xfrm>
            <a:custGeom>
              <a:avLst/>
              <a:gdLst/>
              <a:ahLst/>
              <a:cxnLst/>
              <a:rect l="l" t="t" r="r" b="b"/>
              <a:pathLst>
                <a:path w="784" h="639" extrusionOk="0">
                  <a:moveTo>
                    <a:pt x="383" y="1"/>
                  </a:moveTo>
                  <a:cubicBezTo>
                    <a:pt x="297" y="1"/>
                    <a:pt x="207" y="35"/>
                    <a:pt x="138" y="104"/>
                  </a:cubicBezTo>
                  <a:cubicBezTo>
                    <a:pt x="0" y="242"/>
                    <a:pt x="0" y="436"/>
                    <a:pt x="138" y="574"/>
                  </a:cubicBezTo>
                  <a:cubicBezTo>
                    <a:pt x="201" y="619"/>
                    <a:pt x="267" y="639"/>
                    <a:pt x="330" y="639"/>
                  </a:cubicBezTo>
                  <a:cubicBezTo>
                    <a:pt x="575" y="639"/>
                    <a:pt x="783" y="345"/>
                    <a:pt x="608" y="104"/>
                  </a:cubicBezTo>
                  <a:cubicBezTo>
                    <a:pt x="552" y="35"/>
                    <a:pt x="470" y="1"/>
                    <a:pt x="3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0" name="Google Shape;9470;p40"/>
            <p:cNvSpPr/>
            <p:nvPr/>
          </p:nvSpPr>
          <p:spPr>
            <a:xfrm>
              <a:off x="439050" y="2760300"/>
              <a:ext cx="22800" cy="17125"/>
            </a:xfrm>
            <a:custGeom>
              <a:avLst/>
              <a:gdLst/>
              <a:ahLst/>
              <a:cxnLst/>
              <a:rect l="l" t="t" r="r" b="b"/>
              <a:pathLst>
                <a:path w="912" h="685" extrusionOk="0">
                  <a:moveTo>
                    <a:pt x="456" y="1"/>
                  </a:moveTo>
                  <a:cubicBezTo>
                    <a:pt x="373" y="1"/>
                    <a:pt x="290" y="35"/>
                    <a:pt x="221" y="104"/>
                  </a:cubicBezTo>
                  <a:cubicBezTo>
                    <a:pt x="0" y="325"/>
                    <a:pt x="138" y="684"/>
                    <a:pt x="442" y="684"/>
                  </a:cubicBezTo>
                  <a:cubicBezTo>
                    <a:pt x="774" y="684"/>
                    <a:pt x="912" y="325"/>
                    <a:pt x="691" y="104"/>
                  </a:cubicBezTo>
                  <a:cubicBezTo>
                    <a:pt x="622" y="35"/>
                    <a:pt x="539" y="1"/>
                    <a:pt x="4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1" name="Google Shape;9471;p40"/>
            <p:cNvSpPr/>
            <p:nvPr/>
          </p:nvSpPr>
          <p:spPr>
            <a:xfrm>
              <a:off x="476025" y="2722325"/>
              <a:ext cx="21725" cy="16850"/>
            </a:xfrm>
            <a:custGeom>
              <a:avLst/>
              <a:gdLst/>
              <a:ahLst/>
              <a:cxnLst/>
              <a:rect l="l" t="t" r="r" b="b"/>
              <a:pathLst>
                <a:path w="869" h="674" extrusionOk="0">
                  <a:moveTo>
                    <a:pt x="496" y="1"/>
                  </a:moveTo>
                  <a:cubicBezTo>
                    <a:pt x="413" y="1"/>
                    <a:pt x="330" y="35"/>
                    <a:pt x="261" y="104"/>
                  </a:cubicBezTo>
                  <a:cubicBezTo>
                    <a:pt x="1" y="278"/>
                    <a:pt x="304" y="674"/>
                    <a:pt x="552" y="674"/>
                  </a:cubicBezTo>
                  <a:cubicBezTo>
                    <a:pt x="620" y="674"/>
                    <a:pt x="684" y="644"/>
                    <a:pt x="731" y="574"/>
                  </a:cubicBezTo>
                  <a:cubicBezTo>
                    <a:pt x="869" y="436"/>
                    <a:pt x="869" y="215"/>
                    <a:pt x="731" y="104"/>
                  </a:cubicBezTo>
                  <a:cubicBezTo>
                    <a:pt x="662" y="35"/>
                    <a:pt x="579" y="1"/>
                    <a:pt x="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2" name="Google Shape;9472;p40"/>
            <p:cNvSpPr/>
            <p:nvPr/>
          </p:nvSpPr>
          <p:spPr>
            <a:xfrm>
              <a:off x="517750" y="2683925"/>
              <a:ext cx="17975" cy="17325"/>
            </a:xfrm>
            <a:custGeom>
              <a:avLst/>
              <a:gdLst/>
              <a:ahLst/>
              <a:cxnLst/>
              <a:rect l="l" t="t" r="r" b="b"/>
              <a:pathLst>
                <a:path w="719" h="693" extrusionOk="0">
                  <a:moveTo>
                    <a:pt x="341" y="0"/>
                  </a:moveTo>
                  <a:cubicBezTo>
                    <a:pt x="170" y="0"/>
                    <a:pt x="1" y="141"/>
                    <a:pt x="1" y="342"/>
                  </a:cubicBezTo>
                  <a:cubicBezTo>
                    <a:pt x="1" y="549"/>
                    <a:pt x="181" y="692"/>
                    <a:pt x="356" y="692"/>
                  </a:cubicBezTo>
                  <a:cubicBezTo>
                    <a:pt x="438" y="692"/>
                    <a:pt x="519" y="661"/>
                    <a:pt x="581" y="591"/>
                  </a:cubicBezTo>
                  <a:cubicBezTo>
                    <a:pt x="719" y="452"/>
                    <a:pt x="719" y="232"/>
                    <a:pt x="581" y="121"/>
                  </a:cubicBezTo>
                  <a:cubicBezTo>
                    <a:pt x="515" y="37"/>
                    <a:pt x="428" y="0"/>
                    <a:pt x="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3" name="Google Shape;9473;p40"/>
            <p:cNvSpPr/>
            <p:nvPr/>
          </p:nvSpPr>
          <p:spPr>
            <a:xfrm>
              <a:off x="552975" y="2646200"/>
              <a:ext cx="23500" cy="17275"/>
            </a:xfrm>
            <a:custGeom>
              <a:avLst/>
              <a:gdLst/>
              <a:ahLst/>
              <a:cxnLst/>
              <a:rect l="l" t="t" r="r" b="b"/>
              <a:pathLst>
                <a:path w="940" h="691" extrusionOk="0">
                  <a:moveTo>
                    <a:pt x="467" y="1"/>
                  </a:moveTo>
                  <a:cubicBezTo>
                    <a:pt x="380" y="1"/>
                    <a:pt x="290" y="28"/>
                    <a:pt x="221" y="83"/>
                  </a:cubicBezTo>
                  <a:cubicBezTo>
                    <a:pt x="0" y="304"/>
                    <a:pt x="166" y="691"/>
                    <a:pt x="470" y="691"/>
                  </a:cubicBezTo>
                  <a:cubicBezTo>
                    <a:pt x="774" y="691"/>
                    <a:pt x="939" y="304"/>
                    <a:pt x="691" y="83"/>
                  </a:cubicBezTo>
                  <a:cubicBezTo>
                    <a:pt x="636" y="28"/>
                    <a:pt x="553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4" name="Google Shape;9474;p40"/>
            <p:cNvSpPr/>
            <p:nvPr/>
          </p:nvSpPr>
          <p:spPr>
            <a:xfrm>
              <a:off x="437650" y="2835400"/>
              <a:ext cx="22825" cy="17275"/>
            </a:xfrm>
            <a:custGeom>
              <a:avLst/>
              <a:gdLst/>
              <a:ahLst/>
              <a:cxnLst/>
              <a:rect l="l" t="t" r="r" b="b"/>
              <a:pathLst>
                <a:path w="913" h="691" extrusionOk="0">
                  <a:moveTo>
                    <a:pt x="457" y="0"/>
                  </a:moveTo>
                  <a:cubicBezTo>
                    <a:pt x="374" y="0"/>
                    <a:pt x="291" y="28"/>
                    <a:pt x="222" y="83"/>
                  </a:cubicBezTo>
                  <a:cubicBezTo>
                    <a:pt x="1" y="304"/>
                    <a:pt x="139" y="691"/>
                    <a:pt x="471" y="691"/>
                  </a:cubicBezTo>
                  <a:cubicBezTo>
                    <a:pt x="774" y="691"/>
                    <a:pt x="912" y="304"/>
                    <a:pt x="691" y="83"/>
                  </a:cubicBezTo>
                  <a:cubicBezTo>
                    <a:pt x="622" y="28"/>
                    <a:pt x="540" y="0"/>
                    <a:pt x="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5" name="Google Shape;9475;p40"/>
            <p:cNvSpPr/>
            <p:nvPr/>
          </p:nvSpPr>
          <p:spPr>
            <a:xfrm>
              <a:off x="475650" y="2796900"/>
              <a:ext cx="23500" cy="17800"/>
            </a:xfrm>
            <a:custGeom>
              <a:avLst/>
              <a:gdLst/>
              <a:ahLst/>
              <a:cxnLst/>
              <a:rect l="l" t="t" r="r" b="b"/>
              <a:pathLst>
                <a:path w="940" h="712" extrusionOk="0">
                  <a:moveTo>
                    <a:pt x="466" y="0"/>
                  </a:moveTo>
                  <a:cubicBezTo>
                    <a:pt x="380" y="0"/>
                    <a:pt x="290" y="35"/>
                    <a:pt x="221" y="104"/>
                  </a:cubicBezTo>
                  <a:cubicBezTo>
                    <a:pt x="0" y="325"/>
                    <a:pt x="138" y="712"/>
                    <a:pt x="470" y="712"/>
                  </a:cubicBezTo>
                  <a:cubicBezTo>
                    <a:pt x="773" y="712"/>
                    <a:pt x="939" y="325"/>
                    <a:pt x="691" y="104"/>
                  </a:cubicBezTo>
                  <a:cubicBezTo>
                    <a:pt x="635" y="35"/>
                    <a:pt x="552" y="0"/>
                    <a:pt x="4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6" name="Google Shape;9476;p40"/>
            <p:cNvSpPr/>
            <p:nvPr/>
          </p:nvSpPr>
          <p:spPr>
            <a:xfrm>
              <a:off x="554350" y="2720525"/>
              <a:ext cx="17975" cy="17300"/>
            </a:xfrm>
            <a:custGeom>
              <a:avLst/>
              <a:gdLst/>
              <a:ahLst/>
              <a:cxnLst/>
              <a:rect l="l" t="t" r="r" b="b"/>
              <a:pathLst>
                <a:path w="719" h="692" extrusionOk="0">
                  <a:moveTo>
                    <a:pt x="349" y="0"/>
                  </a:moveTo>
                  <a:cubicBezTo>
                    <a:pt x="170" y="0"/>
                    <a:pt x="1" y="141"/>
                    <a:pt x="1" y="342"/>
                  </a:cubicBezTo>
                  <a:cubicBezTo>
                    <a:pt x="1" y="549"/>
                    <a:pt x="180" y="692"/>
                    <a:pt x="365" y="692"/>
                  </a:cubicBezTo>
                  <a:cubicBezTo>
                    <a:pt x="451" y="692"/>
                    <a:pt x="538" y="661"/>
                    <a:pt x="608" y="590"/>
                  </a:cubicBezTo>
                  <a:cubicBezTo>
                    <a:pt x="719" y="452"/>
                    <a:pt x="719" y="231"/>
                    <a:pt x="608" y="121"/>
                  </a:cubicBezTo>
                  <a:cubicBezTo>
                    <a:pt x="534" y="37"/>
                    <a:pt x="440" y="0"/>
                    <a:pt x="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7" name="Google Shape;9477;p40"/>
            <p:cNvSpPr/>
            <p:nvPr/>
          </p:nvSpPr>
          <p:spPr>
            <a:xfrm>
              <a:off x="589575" y="2682975"/>
              <a:ext cx="23500" cy="17100"/>
            </a:xfrm>
            <a:custGeom>
              <a:avLst/>
              <a:gdLst/>
              <a:ahLst/>
              <a:cxnLst/>
              <a:rect l="l" t="t" r="r" b="b"/>
              <a:pathLst>
                <a:path w="940" h="684" extrusionOk="0">
                  <a:moveTo>
                    <a:pt x="470" y="0"/>
                  </a:moveTo>
                  <a:cubicBezTo>
                    <a:pt x="380" y="0"/>
                    <a:pt x="290" y="35"/>
                    <a:pt x="221" y="104"/>
                  </a:cubicBezTo>
                  <a:cubicBezTo>
                    <a:pt x="0" y="297"/>
                    <a:pt x="166" y="684"/>
                    <a:pt x="470" y="684"/>
                  </a:cubicBezTo>
                  <a:cubicBezTo>
                    <a:pt x="774" y="684"/>
                    <a:pt x="939" y="297"/>
                    <a:pt x="718" y="104"/>
                  </a:cubicBezTo>
                  <a:cubicBezTo>
                    <a:pt x="649" y="35"/>
                    <a:pt x="560" y="0"/>
                    <a:pt x="4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8" name="Google Shape;9478;p40"/>
            <p:cNvSpPr/>
            <p:nvPr/>
          </p:nvSpPr>
          <p:spPr>
            <a:xfrm>
              <a:off x="519150" y="2758500"/>
              <a:ext cx="17975" cy="17300"/>
            </a:xfrm>
            <a:custGeom>
              <a:avLst/>
              <a:gdLst/>
              <a:ahLst/>
              <a:cxnLst/>
              <a:rect l="l" t="t" r="r" b="b"/>
              <a:pathLst>
                <a:path w="719" h="692" extrusionOk="0">
                  <a:moveTo>
                    <a:pt x="349" y="0"/>
                  </a:moveTo>
                  <a:cubicBezTo>
                    <a:pt x="170" y="0"/>
                    <a:pt x="1" y="141"/>
                    <a:pt x="1" y="342"/>
                  </a:cubicBezTo>
                  <a:cubicBezTo>
                    <a:pt x="1" y="549"/>
                    <a:pt x="180" y="692"/>
                    <a:pt x="365" y="692"/>
                  </a:cubicBezTo>
                  <a:cubicBezTo>
                    <a:pt x="451" y="692"/>
                    <a:pt x="538" y="661"/>
                    <a:pt x="608" y="590"/>
                  </a:cubicBezTo>
                  <a:cubicBezTo>
                    <a:pt x="719" y="452"/>
                    <a:pt x="719" y="231"/>
                    <a:pt x="608" y="121"/>
                  </a:cubicBezTo>
                  <a:cubicBezTo>
                    <a:pt x="534" y="37"/>
                    <a:pt x="440" y="0"/>
                    <a:pt x="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79" name="Google Shape;9479;p40"/>
          <p:cNvSpPr/>
          <p:nvPr/>
        </p:nvSpPr>
        <p:spPr>
          <a:xfrm rot="-5400000">
            <a:off x="7841700" y="701777"/>
            <a:ext cx="727287" cy="840883"/>
          </a:xfrm>
          <a:custGeom>
            <a:avLst/>
            <a:gdLst/>
            <a:ahLst/>
            <a:cxnLst/>
            <a:rect l="l" t="t" r="r" b="b"/>
            <a:pathLst>
              <a:path w="15385" h="17788" extrusionOk="0">
                <a:moveTo>
                  <a:pt x="7678" y="1"/>
                </a:moveTo>
                <a:lnTo>
                  <a:pt x="0" y="4447"/>
                </a:lnTo>
                <a:lnTo>
                  <a:pt x="0" y="13341"/>
                </a:lnTo>
                <a:lnTo>
                  <a:pt x="7678" y="17787"/>
                </a:lnTo>
                <a:lnTo>
                  <a:pt x="15384" y="13341"/>
                </a:lnTo>
                <a:lnTo>
                  <a:pt x="15384" y="4447"/>
                </a:lnTo>
                <a:lnTo>
                  <a:pt x="7678" y="1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80" name="Google Shape;9480;p40"/>
          <p:cNvGrpSpPr/>
          <p:nvPr/>
        </p:nvGrpSpPr>
        <p:grpSpPr>
          <a:xfrm>
            <a:off x="7597918" y="934363"/>
            <a:ext cx="374285" cy="375708"/>
            <a:chOff x="1844475" y="2749050"/>
            <a:chExt cx="318026" cy="319236"/>
          </a:xfrm>
        </p:grpSpPr>
        <p:sp>
          <p:nvSpPr>
            <p:cNvPr id="9481" name="Google Shape;9481;p40"/>
            <p:cNvSpPr/>
            <p:nvPr/>
          </p:nvSpPr>
          <p:spPr>
            <a:xfrm>
              <a:off x="1884071" y="2788646"/>
              <a:ext cx="278430" cy="279640"/>
            </a:xfrm>
            <a:custGeom>
              <a:avLst/>
              <a:gdLst/>
              <a:ahLst/>
              <a:cxnLst/>
              <a:rect l="l" t="t" r="r" b="b"/>
              <a:pathLst>
                <a:path w="6216" h="6243" extrusionOk="0">
                  <a:moveTo>
                    <a:pt x="3094" y="0"/>
                  </a:moveTo>
                  <a:cubicBezTo>
                    <a:pt x="1382" y="0"/>
                    <a:pt x="1" y="1409"/>
                    <a:pt x="1" y="3121"/>
                  </a:cubicBezTo>
                  <a:cubicBezTo>
                    <a:pt x="1" y="4834"/>
                    <a:pt x="1382" y="6242"/>
                    <a:pt x="3094" y="6242"/>
                  </a:cubicBezTo>
                  <a:cubicBezTo>
                    <a:pt x="4834" y="6242"/>
                    <a:pt x="6215" y="4834"/>
                    <a:pt x="6215" y="3121"/>
                  </a:cubicBezTo>
                  <a:cubicBezTo>
                    <a:pt x="6215" y="1409"/>
                    <a:pt x="4834" y="0"/>
                    <a:pt x="3094" y="0"/>
                  </a:cubicBezTo>
                  <a:close/>
                </a:path>
              </a:pathLst>
            </a:custGeom>
            <a:solidFill>
              <a:srgbClr val="1A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2" name="Google Shape;9482;p40"/>
            <p:cNvSpPr/>
            <p:nvPr/>
          </p:nvSpPr>
          <p:spPr>
            <a:xfrm>
              <a:off x="1844475" y="2749050"/>
              <a:ext cx="278430" cy="279640"/>
            </a:xfrm>
            <a:custGeom>
              <a:avLst/>
              <a:gdLst/>
              <a:ahLst/>
              <a:cxnLst/>
              <a:rect l="l" t="t" r="r" b="b"/>
              <a:pathLst>
                <a:path w="6216" h="6243" extrusionOk="0">
                  <a:moveTo>
                    <a:pt x="3094" y="0"/>
                  </a:moveTo>
                  <a:cubicBezTo>
                    <a:pt x="1382" y="0"/>
                    <a:pt x="1" y="1409"/>
                    <a:pt x="1" y="3121"/>
                  </a:cubicBezTo>
                  <a:cubicBezTo>
                    <a:pt x="1" y="4834"/>
                    <a:pt x="1382" y="6242"/>
                    <a:pt x="3094" y="6242"/>
                  </a:cubicBezTo>
                  <a:cubicBezTo>
                    <a:pt x="4834" y="6242"/>
                    <a:pt x="6215" y="4834"/>
                    <a:pt x="6215" y="3121"/>
                  </a:cubicBezTo>
                  <a:cubicBezTo>
                    <a:pt x="6215" y="1409"/>
                    <a:pt x="4834" y="0"/>
                    <a:pt x="309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83" name="Google Shape;9483;p40"/>
          <p:cNvSpPr/>
          <p:nvPr/>
        </p:nvSpPr>
        <p:spPr>
          <a:xfrm>
            <a:off x="8184787" y="2844100"/>
            <a:ext cx="489820" cy="594152"/>
          </a:xfrm>
          <a:custGeom>
            <a:avLst/>
            <a:gdLst/>
            <a:ahLst/>
            <a:cxnLst/>
            <a:rect l="l" t="t" r="r" b="b"/>
            <a:pathLst>
              <a:path w="9723" h="11794" fill="none" extrusionOk="0">
                <a:moveTo>
                  <a:pt x="442" y="0"/>
                </a:moveTo>
                <a:cubicBezTo>
                  <a:pt x="1464" y="1022"/>
                  <a:pt x="0" y="2486"/>
                  <a:pt x="1022" y="3536"/>
                </a:cubicBezTo>
                <a:cubicBezTo>
                  <a:pt x="2072" y="4558"/>
                  <a:pt x="3536" y="3094"/>
                  <a:pt x="4558" y="4116"/>
                </a:cubicBezTo>
                <a:cubicBezTo>
                  <a:pt x="5579" y="5165"/>
                  <a:pt x="4143" y="6629"/>
                  <a:pt x="5165" y="7651"/>
                </a:cubicBezTo>
                <a:cubicBezTo>
                  <a:pt x="6187" y="8673"/>
                  <a:pt x="7651" y="7209"/>
                  <a:pt x="8700" y="8259"/>
                </a:cubicBezTo>
                <a:cubicBezTo>
                  <a:pt x="9722" y="9281"/>
                  <a:pt x="8259" y="10744"/>
                  <a:pt x="9280" y="11794"/>
                </a:cubicBezTo>
              </a:path>
            </a:pathLst>
          </a:custGeom>
          <a:noFill/>
          <a:ln w="381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84" name="Google Shape;9484;p40"/>
          <p:cNvGrpSpPr/>
          <p:nvPr/>
        </p:nvGrpSpPr>
        <p:grpSpPr>
          <a:xfrm>
            <a:off x="6783001" y="2910619"/>
            <a:ext cx="628515" cy="626326"/>
            <a:chOff x="2819825" y="1050425"/>
            <a:chExt cx="561325" cy="559370"/>
          </a:xfrm>
        </p:grpSpPr>
        <p:sp>
          <p:nvSpPr>
            <p:cNvPr id="9485" name="Google Shape;9485;p40"/>
            <p:cNvSpPr/>
            <p:nvPr/>
          </p:nvSpPr>
          <p:spPr>
            <a:xfrm>
              <a:off x="2998855" y="1229390"/>
              <a:ext cx="382295" cy="380405"/>
            </a:xfrm>
            <a:custGeom>
              <a:avLst/>
              <a:gdLst/>
              <a:ahLst/>
              <a:cxnLst/>
              <a:rect l="l" t="t" r="r" b="b"/>
              <a:pathLst>
                <a:path w="5663" h="5635" extrusionOk="0">
                  <a:moveTo>
                    <a:pt x="2817" y="1"/>
                  </a:moveTo>
                  <a:cubicBezTo>
                    <a:pt x="1271" y="1"/>
                    <a:pt x="0" y="1244"/>
                    <a:pt x="0" y="2818"/>
                  </a:cubicBezTo>
                  <a:cubicBezTo>
                    <a:pt x="0" y="4392"/>
                    <a:pt x="1271" y="5635"/>
                    <a:pt x="2817" y="5635"/>
                  </a:cubicBezTo>
                  <a:cubicBezTo>
                    <a:pt x="4392" y="5635"/>
                    <a:pt x="5662" y="4392"/>
                    <a:pt x="5662" y="2818"/>
                  </a:cubicBezTo>
                  <a:cubicBezTo>
                    <a:pt x="5662" y="1244"/>
                    <a:pt x="4392" y="1"/>
                    <a:pt x="2817" y="1"/>
                  </a:cubicBezTo>
                  <a:close/>
                </a:path>
              </a:pathLst>
            </a:custGeom>
            <a:solidFill>
              <a:srgbClr val="FFC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6" name="Google Shape;9486;p40"/>
            <p:cNvSpPr/>
            <p:nvPr/>
          </p:nvSpPr>
          <p:spPr>
            <a:xfrm>
              <a:off x="2998855" y="1229390"/>
              <a:ext cx="382295" cy="380405"/>
            </a:xfrm>
            <a:custGeom>
              <a:avLst/>
              <a:gdLst/>
              <a:ahLst/>
              <a:cxnLst/>
              <a:rect l="l" t="t" r="r" b="b"/>
              <a:pathLst>
                <a:path w="5663" h="5635" fill="none" extrusionOk="0">
                  <a:moveTo>
                    <a:pt x="5662" y="2818"/>
                  </a:moveTo>
                  <a:cubicBezTo>
                    <a:pt x="5662" y="4392"/>
                    <a:pt x="4392" y="5635"/>
                    <a:pt x="2817" y="5635"/>
                  </a:cubicBezTo>
                  <a:cubicBezTo>
                    <a:pt x="1271" y="5635"/>
                    <a:pt x="0" y="4392"/>
                    <a:pt x="0" y="2818"/>
                  </a:cubicBezTo>
                  <a:cubicBezTo>
                    <a:pt x="0" y="1244"/>
                    <a:pt x="1271" y="1"/>
                    <a:pt x="2817" y="1"/>
                  </a:cubicBezTo>
                  <a:cubicBezTo>
                    <a:pt x="4392" y="1"/>
                    <a:pt x="5662" y="1244"/>
                    <a:pt x="5662" y="2818"/>
                  </a:cubicBezTo>
                  <a:close/>
                </a:path>
              </a:pathLst>
            </a:custGeom>
            <a:noFill/>
            <a:ln w="6225" cap="flat" cmpd="sng">
              <a:solidFill>
                <a:srgbClr val="1A3548"/>
              </a:solidFill>
              <a:prstDash val="solid"/>
              <a:miter lim="27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7" name="Google Shape;9487;p40"/>
            <p:cNvSpPr/>
            <p:nvPr/>
          </p:nvSpPr>
          <p:spPr>
            <a:xfrm>
              <a:off x="2944781" y="1173493"/>
              <a:ext cx="382295" cy="382295"/>
            </a:xfrm>
            <a:custGeom>
              <a:avLst/>
              <a:gdLst/>
              <a:ahLst/>
              <a:cxnLst/>
              <a:rect l="l" t="t" r="r" b="b"/>
              <a:pathLst>
                <a:path w="5663" h="5663" extrusionOk="0">
                  <a:moveTo>
                    <a:pt x="2818" y="0"/>
                  </a:moveTo>
                  <a:cubicBezTo>
                    <a:pt x="1271" y="0"/>
                    <a:pt x="0" y="1271"/>
                    <a:pt x="0" y="2845"/>
                  </a:cubicBezTo>
                  <a:cubicBezTo>
                    <a:pt x="0" y="4392"/>
                    <a:pt x="1271" y="5662"/>
                    <a:pt x="2818" y="5662"/>
                  </a:cubicBezTo>
                  <a:cubicBezTo>
                    <a:pt x="4392" y="5662"/>
                    <a:pt x="5662" y="4392"/>
                    <a:pt x="5662" y="2845"/>
                  </a:cubicBezTo>
                  <a:cubicBezTo>
                    <a:pt x="5662" y="1271"/>
                    <a:pt x="4392" y="0"/>
                    <a:pt x="2818" y="0"/>
                  </a:cubicBezTo>
                  <a:close/>
                </a:path>
              </a:pathLst>
            </a:custGeom>
            <a:solidFill>
              <a:srgbClr val="4C2D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8" name="Google Shape;9488;p40"/>
            <p:cNvSpPr/>
            <p:nvPr/>
          </p:nvSpPr>
          <p:spPr>
            <a:xfrm>
              <a:off x="2944781" y="1173493"/>
              <a:ext cx="382295" cy="382295"/>
            </a:xfrm>
            <a:custGeom>
              <a:avLst/>
              <a:gdLst/>
              <a:ahLst/>
              <a:cxnLst/>
              <a:rect l="l" t="t" r="r" b="b"/>
              <a:pathLst>
                <a:path w="5663" h="5663" fill="none" extrusionOk="0">
                  <a:moveTo>
                    <a:pt x="5662" y="2845"/>
                  </a:moveTo>
                  <a:cubicBezTo>
                    <a:pt x="5662" y="4392"/>
                    <a:pt x="4392" y="5662"/>
                    <a:pt x="2818" y="5662"/>
                  </a:cubicBezTo>
                  <a:cubicBezTo>
                    <a:pt x="1271" y="5662"/>
                    <a:pt x="0" y="4392"/>
                    <a:pt x="0" y="2845"/>
                  </a:cubicBezTo>
                  <a:cubicBezTo>
                    <a:pt x="0" y="1271"/>
                    <a:pt x="1271" y="0"/>
                    <a:pt x="2818" y="0"/>
                  </a:cubicBezTo>
                  <a:cubicBezTo>
                    <a:pt x="4392" y="0"/>
                    <a:pt x="5662" y="1271"/>
                    <a:pt x="5662" y="2845"/>
                  </a:cubicBezTo>
                  <a:close/>
                </a:path>
              </a:pathLst>
            </a:custGeom>
            <a:noFill/>
            <a:ln w="6225" cap="flat" cmpd="sng">
              <a:solidFill>
                <a:srgbClr val="1A3548"/>
              </a:solidFill>
              <a:prstDash val="solid"/>
              <a:miter lim="27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9" name="Google Shape;9489;p40"/>
            <p:cNvSpPr/>
            <p:nvPr/>
          </p:nvSpPr>
          <p:spPr>
            <a:xfrm>
              <a:off x="2888818" y="1119419"/>
              <a:ext cx="382295" cy="380405"/>
            </a:xfrm>
            <a:custGeom>
              <a:avLst/>
              <a:gdLst/>
              <a:ahLst/>
              <a:cxnLst/>
              <a:rect l="l" t="t" r="r" b="b"/>
              <a:pathLst>
                <a:path w="5663" h="5635" extrusionOk="0">
                  <a:moveTo>
                    <a:pt x="2818" y="0"/>
                  </a:moveTo>
                  <a:cubicBezTo>
                    <a:pt x="1271" y="0"/>
                    <a:pt x="1" y="1243"/>
                    <a:pt x="1" y="2817"/>
                  </a:cubicBezTo>
                  <a:cubicBezTo>
                    <a:pt x="1" y="4392"/>
                    <a:pt x="1271" y="5634"/>
                    <a:pt x="2818" y="5634"/>
                  </a:cubicBezTo>
                  <a:cubicBezTo>
                    <a:pt x="4392" y="5634"/>
                    <a:pt x="5663" y="4392"/>
                    <a:pt x="5663" y="2817"/>
                  </a:cubicBezTo>
                  <a:cubicBezTo>
                    <a:pt x="5663" y="1243"/>
                    <a:pt x="4392" y="0"/>
                    <a:pt x="2818" y="0"/>
                  </a:cubicBezTo>
                  <a:close/>
                </a:path>
              </a:pathLst>
            </a:custGeom>
            <a:solidFill>
              <a:srgbClr val="57F8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0" name="Google Shape;9490;p40"/>
            <p:cNvSpPr/>
            <p:nvPr/>
          </p:nvSpPr>
          <p:spPr>
            <a:xfrm>
              <a:off x="2888818" y="1119419"/>
              <a:ext cx="382295" cy="380405"/>
            </a:xfrm>
            <a:custGeom>
              <a:avLst/>
              <a:gdLst/>
              <a:ahLst/>
              <a:cxnLst/>
              <a:rect l="l" t="t" r="r" b="b"/>
              <a:pathLst>
                <a:path w="5663" h="5635" fill="none" extrusionOk="0">
                  <a:moveTo>
                    <a:pt x="5663" y="2817"/>
                  </a:moveTo>
                  <a:cubicBezTo>
                    <a:pt x="5663" y="4392"/>
                    <a:pt x="4392" y="5634"/>
                    <a:pt x="2818" y="5634"/>
                  </a:cubicBezTo>
                  <a:cubicBezTo>
                    <a:pt x="1271" y="5634"/>
                    <a:pt x="1" y="4392"/>
                    <a:pt x="1" y="2817"/>
                  </a:cubicBezTo>
                  <a:cubicBezTo>
                    <a:pt x="1" y="1243"/>
                    <a:pt x="1271" y="0"/>
                    <a:pt x="2818" y="0"/>
                  </a:cubicBezTo>
                  <a:cubicBezTo>
                    <a:pt x="4392" y="0"/>
                    <a:pt x="5663" y="1243"/>
                    <a:pt x="5663" y="2817"/>
                  </a:cubicBezTo>
                  <a:close/>
                </a:path>
              </a:pathLst>
            </a:custGeom>
            <a:noFill/>
            <a:ln w="6225" cap="flat" cmpd="sng">
              <a:solidFill>
                <a:srgbClr val="1A3548"/>
              </a:solidFill>
              <a:prstDash val="solid"/>
              <a:miter lim="27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1" name="Google Shape;9491;p40"/>
            <p:cNvSpPr/>
            <p:nvPr/>
          </p:nvSpPr>
          <p:spPr>
            <a:xfrm>
              <a:off x="2819825" y="1050425"/>
              <a:ext cx="382295" cy="382295"/>
            </a:xfrm>
            <a:custGeom>
              <a:avLst/>
              <a:gdLst/>
              <a:ahLst/>
              <a:cxnLst/>
              <a:rect l="l" t="t" r="r" b="b"/>
              <a:pathLst>
                <a:path w="5663" h="5663" extrusionOk="0">
                  <a:moveTo>
                    <a:pt x="2846" y="0"/>
                  </a:moveTo>
                  <a:cubicBezTo>
                    <a:pt x="1271" y="0"/>
                    <a:pt x="1" y="1271"/>
                    <a:pt x="1" y="2817"/>
                  </a:cubicBezTo>
                  <a:cubicBezTo>
                    <a:pt x="1" y="4392"/>
                    <a:pt x="1271" y="5662"/>
                    <a:pt x="2846" y="5662"/>
                  </a:cubicBezTo>
                  <a:cubicBezTo>
                    <a:pt x="4392" y="5662"/>
                    <a:pt x="5663" y="4392"/>
                    <a:pt x="5663" y="2817"/>
                  </a:cubicBezTo>
                  <a:cubicBezTo>
                    <a:pt x="5663" y="1271"/>
                    <a:pt x="4392" y="0"/>
                    <a:pt x="2846" y="0"/>
                  </a:cubicBezTo>
                  <a:close/>
                </a:path>
              </a:pathLst>
            </a:custGeom>
            <a:solidFill>
              <a:srgbClr val="FF66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2" name="Google Shape;9492;p40"/>
            <p:cNvSpPr/>
            <p:nvPr/>
          </p:nvSpPr>
          <p:spPr>
            <a:xfrm>
              <a:off x="2819825" y="1050425"/>
              <a:ext cx="382295" cy="382295"/>
            </a:xfrm>
            <a:custGeom>
              <a:avLst/>
              <a:gdLst/>
              <a:ahLst/>
              <a:cxnLst/>
              <a:rect l="l" t="t" r="r" b="b"/>
              <a:pathLst>
                <a:path w="5663" h="5663" fill="none" extrusionOk="0">
                  <a:moveTo>
                    <a:pt x="5663" y="2817"/>
                  </a:moveTo>
                  <a:cubicBezTo>
                    <a:pt x="5663" y="4392"/>
                    <a:pt x="4392" y="5662"/>
                    <a:pt x="2846" y="5662"/>
                  </a:cubicBezTo>
                  <a:cubicBezTo>
                    <a:pt x="1271" y="5662"/>
                    <a:pt x="1" y="4392"/>
                    <a:pt x="1" y="2817"/>
                  </a:cubicBezTo>
                  <a:cubicBezTo>
                    <a:pt x="1" y="1271"/>
                    <a:pt x="1271" y="0"/>
                    <a:pt x="2846" y="0"/>
                  </a:cubicBezTo>
                  <a:cubicBezTo>
                    <a:pt x="4392" y="0"/>
                    <a:pt x="5663" y="1271"/>
                    <a:pt x="5663" y="2817"/>
                  </a:cubicBezTo>
                  <a:close/>
                </a:path>
              </a:pathLst>
            </a:custGeom>
            <a:noFill/>
            <a:ln w="6225" cap="flat" cmpd="sng">
              <a:solidFill>
                <a:srgbClr val="1A3548"/>
              </a:solidFill>
              <a:prstDash val="solid"/>
              <a:miter lim="27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93" name="Google Shape;9493;p40"/>
          <p:cNvSpPr/>
          <p:nvPr/>
        </p:nvSpPr>
        <p:spPr>
          <a:xfrm>
            <a:off x="514832" y="4153539"/>
            <a:ext cx="398938" cy="349984"/>
          </a:xfrm>
          <a:custGeom>
            <a:avLst/>
            <a:gdLst/>
            <a:ahLst/>
            <a:cxnLst/>
            <a:rect l="l" t="t" r="r" b="b"/>
            <a:pathLst>
              <a:path w="5623" h="4933" extrusionOk="0">
                <a:moveTo>
                  <a:pt x="4372" y="0"/>
                </a:moveTo>
                <a:cubicBezTo>
                  <a:pt x="4177" y="0"/>
                  <a:pt x="3974" y="75"/>
                  <a:pt x="3791" y="251"/>
                </a:cubicBezTo>
                <a:lnTo>
                  <a:pt x="2797" y="1245"/>
                </a:lnTo>
                <a:lnTo>
                  <a:pt x="1830" y="279"/>
                </a:lnTo>
                <a:cubicBezTo>
                  <a:pt x="1636" y="92"/>
                  <a:pt x="1423" y="13"/>
                  <a:pt x="1220" y="13"/>
                </a:cubicBezTo>
                <a:cubicBezTo>
                  <a:pt x="555" y="13"/>
                  <a:pt x="1" y="859"/>
                  <a:pt x="615" y="1494"/>
                </a:cubicBezTo>
                <a:lnTo>
                  <a:pt x="1581" y="2461"/>
                </a:lnTo>
                <a:lnTo>
                  <a:pt x="615" y="3455"/>
                </a:lnTo>
                <a:cubicBezTo>
                  <a:pt x="256" y="3786"/>
                  <a:pt x="256" y="4339"/>
                  <a:pt x="615" y="4670"/>
                </a:cubicBezTo>
                <a:cubicBezTo>
                  <a:pt x="780" y="4836"/>
                  <a:pt x="1001" y="4919"/>
                  <a:pt x="1222" y="4919"/>
                </a:cubicBezTo>
                <a:cubicBezTo>
                  <a:pt x="1443" y="4919"/>
                  <a:pt x="1664" y="4836"/>
                  <a:pt x="1830" y="4670"/>
                </a:cubicBezTo>
                <a:lnTo>
                  <a:pt x="2797" y="3676"/>
                </a:lnTo>
                <a:lnTo>
                  <a:pt x="3791" y="4670"/>
                </a:lnTo>
                <a:cubicBezTo>
                  <a:pt x="3976" y="4855"/>
                  <a:pt x="4182" y="4932"/>
                  <a:pt x="4382" y="4932"/>
                </a:cubicBezTo>
                <a:cubicBezTo>
                  <a:pt x="5045" y="4932"/>
                  <a:pt x="5622" y="4071"/>
                  <a:pt x="5006" y="3455"/>
                </a:cubicBezTo>
                <a:lnTo>
                  <a:pt x="4012" y="2461"/>
                </a:lnTo>
                <a:lnTo>
                  <a:pt x="5006" y="1466"/>
                </a:lnTo>
                <a:cubicBezTo>
                  <a:pt x="5603" y="848"/>
                  <a:pt x="5032" y="0"/>
                  <a:pt x="4372" y="0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94" name="Google Shape;9494;p40"/>
          <p:cNvGrpSpPr/>
          <p:nvPr/>
        </p:nvGrpSpPr>
        <p:grpSpPr>
          <a:xfrm>
            <a:off x="514828" y="549601"/>
            <a:ext cx="597294" cy="626329"/>
            <a:chOff x="7092550" y="4346850"/>
            <a:chExt cx="270000" cy="283125"/>
          </a:xfrm>
        </p:grpSpPr>
        <p:sp>
          <p:nvSpPr>
            <p:cNvPr id="9495" name="Google Shape;9495;p40"/>
            <p:cNvSpPr/>
            <p:nvPr/>
          </p:nvSpPr>
          <p:spPr>
            <a:xfrm>
              <a:off x="7092550" y="4346850"/>
              <a:ext cx="137425" cy="283125"/>
            </a:xfrm>
            <a:custGeom>
              <a:avLst/>
              <a:gdLst/>
              <a:ahLst/>
              <a:cxnLst/>
              <a:rect l="l" t="t" r="r" b="b"/>
              <a:pathLst>
                <a:path w="5497" h="11325" extrusionOk="0">
                  <a:moveTo>
                    <a:pt x="5497" y="1"/>
                  </a:moveTo>
                  <a:lnTo>
                    <a:pt x="0" y="10082"/>
                  </a:lnTo>
                  <a:lnTo>
                    <a:pt x="5386" y="11325"/>
                  </a:lnTo>
                  <a:lnTo>
                    <a:pt x="5497" y="1"/>
                  </a:lnTo>
                  <a:close/>
                </a:path>
              </a:pathLst>
            </a:custGeom>
            <a:solidFill>
              <a:srgbClr val="FFC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6" name="Google Shape;9496;p40"/>
            <p:cNvSpPr/>
            <p:nvPr/>
          </p:nvSpPr>
          <p:spPr>
            <a:xfrm>
              <a:off x="7227200" y="4346850"/>
              <a:ext cx="135350" cy="283125"/>
            </a:xfrm>
            <a:custGeom>
              <a:avLst/>
              <a:gdLst/>
              <a:ahLst/>
              <a:cxnLst/>
              <a:rect l="l" t="t" r="r" b="b"/>
              <a:pathLst>
                <a:path w="5414" h="11325" extrusionOk="0">
                  <a:moveTo>
                    <a:pt x="111" y="1"/>
                  </a:moveTo>
                  <a:lnTo>
                    <a:pt x="0" y="11325"/>
                  </a:lnTo>
                  <a:lnTo>
                    <a:pt x="0" y="11325"/>
                  </a:lnTo>
                  <a:lnTo>
                    <a:pt x="5414" y="10165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57F8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7" name="Google Shape;9497;p40"/>
            <p:cNvSpPr/>
            <p:nvPr/>
          </p:nvSpPr>
          <p:spPr>
            <a:xfrm>
              <a:off x="7092550" y="4346850"/>
              <a:ext cx="270000" cy="283125"/>
            </a:xfrm>
            <a:custGeom>
              <a:avLst/>
              <a:gdLst/>
              <a:ahLst/>
              <a:cxnLst/>
              <a:rect l="l" t="t" r="r" b="b"/>
              <a:pathLst>
                <a:path w="10800" h="11325" fill="none" extrusionOk="0">
                  <a:moveTo>
                    <a:pt x="5497" y="1"/>
                  </a:moveTo>
                  <a:lnTo>
                    <a:pt x="0" y="10082"/>
                  </a:lnTo>
                  <a:lnTo>
                    <a:pt x="5386" y="11325"/>
                  </a:lnTo>
                  <a:lnTo>
                    <a:pt x="10800" y="10165"/>
                  </a:lnTo>
                  <a:close/>
                </a:path>
              </a:pathLst>
            </a:custGeom>
            <a:noFill/>
            <a:ln w="6225" cap="flat" cmpd="sng">
              <a:solidFill>
                <a:srgbClr val="1A3548"/>
              </a:solidFill>
              <a:prstDash val="solid"/>
              <a:miter lim="27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8" name="Google Shape;9498;p40"/>
            <p:cNvSpPr/>
            <p:nvPr/>
          </p:nvSpPr>
          <p:spPr>
            <a:xfrm>
              <a:off x="7229950" y="4346850"/>
              <a:ext cx="25" cy="283125"/>
            </a:xfrm>
            <a:custGeom>
              <a:avLst/>
              <a:gdLst/>
              <a:ahLst/>
              <a:cxnLst/>
              <a:rect l="l" t="t" r="r" b="b"/>
              <a:pathLst>
                <a:path w="1" h="11325" fill="none" extrusionOk="0">
                  <a:moveTo>
                    <a:pt x="1" y="1"/>
                  </a:moveTo>
                  <a:lnTo>
                    <a:pt x="1" y="11325"/>
                  </a:lnTo>
                </a:path>
              </a:pathLst>
            </a:custGeom>
            <a:noFill/>
            <a:ln w="6225" cap="flat" cmpd="sng">
              <a:solidFill>
                <a:srgbClr val="1A3548"/>
              </a:solidFill>
              <a:prstDash val="solid"/>
              <a:miter lim="27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99" name="Google Shape;9499;p40"/>
          <p:cNvSpPr/>
          <p:nvPr/>
        </p:nvSpPr>
        <p:spPr>
          <a:xfrm>
            <a:off x="514832" y="3654739"/>
            <a:ext cx="398938" cy="349984"/>
          </a:xfrm>
          <a:custGeom>
            <a:avLst/>
            <a:gdLst/>
            <a:ahLst/>
            <a:cxnLst/>
            <a:rect l="l" t="t" r="r" b="b"/>
            <a:pathLst>
              <a:path w="5623" h="4933" extrusionOk="0">
                <a:moveTo>
                  <a:pt x="4372" y="0"/>
                </a:moveTo>
                <a:cubicBezTo>
                  <a:pt x="4177" y="0"/>
                  <a:pt x="3974" y="75"/>
                  <a:pt x="3791" y="251"/>
                </a:cubicBezTo>
                <a:lnTo>
                  <a:pt x="2797" y="1245"/>
                </a:lnTo>
                <a:lnTo>
                  <a:pt x="1830" y="279"/>
                </a:lnTo>
                <a:cubicBezTo>
                  <a:pt x="1636" y="92"/>
                  <a:pt x="1423" y="13"/>
                  <a:pt x="1220" y="13"/>
                </a:cubicBezTo>
                <a:cubicBezTo>
                  <a:pt x="555" y="13"/>
                  <a:pt x="1" y="859"/>
                  <a:pt x="615" y="1494"/>
                </a:cubicBezTo>
                <a:lnTo>
                  <a:pt x="1581" y="2461"/>
                </a:lnTo>
                <a:lnTo>
                  <a:pt x="615" y="3455"/>
                </a:lnTo>
                <a:cubicBezTo>
                  <a:pt x="256" y="3786"/>
                  <a:pt x="256" y="4339"/>
                  <a:pt x="615" y="4670"/>
                </a:cubicBezTo>
                <a:cubicBezTo>
                  <a:pt x="780" y="4836"/>
                  <a:pt x="1001" y="4919"/>
                  <a:pt x="1222" y="4919"/>
                </a:cubicBezTo>
                <a:cubicBezTo>
                  <a:pt x="1443" y="4919"/>
                  <a:pt x="1664" y="4836"/>
                  <a:pt x="1830" y="4670"/>
                </a:cubicBezTo>
                <a:lnTo>
                  <a:pt x="2797" y="3676"/>
                </a:lnTo>
                <a:lnTo>
                  <a:pt x="3791" y="4670"/>
                </a:lnTo>
                <a:cubicBezTo>
                  <a:pt x="3976" y="4855"/>
                  <a:pt x="4182" y="4932"/>
                  <a:pt x="4382" y="4932"/>
                </a:cubicBezTo>
                <a:cubicBezTo>
                  <a:pt x="5045" y="4932"/>
                  <a:pt x="5622" y="4071"/>
                  <a:pt x="5006" y="3455"/>
                </a:cubicBezTo>
                <a:lnTo>
                  <a:pt x="4012" y="2461"/>
                </a:lnTo>
                <a:lnTo>
                  <a:pt x="5006" y="1466"/>
                </a:lnTo>
                <a:cubicBezTo>
                  <a:pt x="5603" y="848"/>
                  <a:pt x="5032" y="0"/>
                  <a:pt x="4372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0" name="Google Shape;9500;p40"/>
          <p:cNvSpPr/>
          <p:nvPr/>
        </p:nvSpPr>
        <p:spPr>
          <a:xfrm>
            <a:off x="4019457" y="374602"/>
            <a:ext cx="398938" cy="349984"/>
          </a:xfrm>
          <a:custGeom>
            <a:avLst/>
            <a:gdLst/>
            <a:ahLst/>
            <a:cxnLst/>
            <a:rect l="l" t="t" r="r" b="b"/>
            <a:pathLst>
              <a:path w="5623" h="4933" extrusionOk="0">
                <a:moveTo>
                  <a:pt x="4372" y="0"/>
                </a:moveTo>
                <a:cubicBezTo>
                  <a:pt x="4177" y="0"/>
                  <a:pt x="3974" y="75"/>
                  <a:pt x="3791" y="251"/>
                </a:cubicBezTo>
                <a:lnTo>
                  <a:pt x="2797" y="1245"/>
                </a:lnTo>
                <a:lnTo>
                  <a:pt x="1830" y="279"/>
                </a:lnTo>
                <a:cubicBezTo>
                  <a:pt x="1636" y="92"/>
                  <a:pt x="1423" y="13"/>
                  <a:pt x="1220" y="13"/>
                </a:cubicBezTo>
                <a:cubicBezTo>
                  <a:pt x="555" y="13"/>
                  <a:pt x="1" y="859"/>
                  <a:pt x="615" y="1494"/>
                </a:cubicBezTo>
                <a:lnTo>
                  <a:pt x="1581" y="2461"/>
                </a:lnTo>
                <a:lnTo>
                  <a:pt x="615" y="3455"/>
                </a:lnTo>
                <a:cubicBezTo>
                  <a:pt x="256" y="3786"/>
                  <a:pt x="256" y="4339"/>
                  <a:pt x="615" y="4670"/>
                </a:cubicBezTo>
                <a:cubicBezTo>
                  <a:pt x="780" y="4836"/>
                  <a:pt x="1001" y="4919"/>
                  <a:pt x="1222" y="4919"/>
                </a:cubicBezTo>
                <a:cubicBezTo>
                  <a:pt x="1443" y="4919"/>
                  <a:pt x="1664" y="4836"/>
                  <a:pt x="1830" y="4670"/>
                </a:cubicBezTo>
                <a:lnTo>
                  <a:pt x="2797" y="3676"/>
                </a:lnTo>
                <a:lnTo>
                  <a:pt x="3791" y="4670"/>
                </a:lnTo>
                <a:cubicBezTo>
                  <a:pt x="3976" y="4855"/>
                  <a:pt x="4182" y="4932"/>
                  <a:pt x="4382" y="4932"/>
                </a:cubicBezTo>
                <a:cubicBezTo>
                  <a:pt x="5045" y="4932"/>
                  <a:pt x="5622" y="4071"/>
                  <a:pt x="5006" y="3455"/>
                </a:cubicBezTo>
                <a:lnTo>
                  <a:pt x="4012" y="2461"/>
                </a:lnTo>
                <a:lnTo>
                  <a:pt x="5006" y="1466"/>
                </a:lnTo>
                <a:cubicBezTo>
                  <a:pt x="5603" y="848"/>
                  <a:pt x="5032" y="0"/>
                  <a:pt x="4372" y="0"/>
                </a:cubicBezTo>
                <a:close/>
              </a:path>
            </a:pathLst>
          </a:custGeom>
          <a:solidFill>
            <a:srgbClr val="57F8D7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01" name="Google Shape;9501;p40"/>
          <p:cNvGrpSpPr/>
          <p:nvPr/>
        </p:nvGrpSpPr>
        <p:grpSpPr>
          <a:xfrm flipH="1">
            <a:off x="453475" y="2050388"/>
            <a:ext cx="942741" cy="915510"/>
            <a:chOff x="1844475" y="3695075"/>
            <a:chExt cx="942741" cy="915510"/>
          </a:xfrm>
        </p:grpSpPr>
        <p:sp>
          <p:nvSpPr>
            <p:cNvPr id="9502" name="Google Shape;9502;p40"/>
            <p:cNvSpPr/>
            <p:nvPr/>
          </p:nvSpPr>
          <p:spPr>
            <a:xfrm>
              <a:off x="2129035" y="3952404"/>
              <a:ext cx="658181" cy="658181"/>
            </a:xfrm>
            <a:custGeom>
              <a:avLst/>
              <a:gdLst/>
              <a:ahLst/>
              <a:cxnLst/>
              <a:rect l="l" t="t" r="r" b="b"/>
              <a:pathLst>
                <a:path w="14694" h="14694" extrusionOk="0">
                  <a:moveTo>
                    <a:pt x="12070" y="2624"/>
                  </a:moveTo>
                  <a:cubicBezTo>
                    <a:pt x="14694" y="5220"/>
                    <a:pt x="14694" y="9474"/>
                    <a:pt x="12070" y="12097"/>
                  </a:cubicBezTo>
                  <a:cubicBezTo>
                    <a:pt x="9474" y="14694"/>
                    <a:pt x="5220" y="14694"/>
                    <a:pt x="2597" y="12097"/>
                  </a:cubicBezTo>
                  <a:cubicBezTo>
                    <a:pt x="0" y="9474"/>
                    <a:pt x="0" y="5220"/>
                    <a:pt x="2597" y="2624"/>
                  </a:cubicBezTo>
                  <a:cubicBezTo>
                    <a:pt x="5220" y="0"/>
                    <a:pt x="9474" y="0"/>
                    <a:pt x="12070" y="2624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3" name="Google Shape;9503;p40"/>
            <p:cNvSpPr/>
            <p:nvPr/>
          </p:nvSpPr>
          <p:spPr>
            <a:xfrm>
              <a:off x="1932311" y="3782912"/>
              <a:ext cx="701495" cy="701495"/>
            </a:xfrm>
            <a:custGeom>
              <a:avLst/>
              <a:gdLst/>
              <a:ahLst/>
              <a:cxnLst/>
              <a:rect l="l" t="t" r="r" b="b"/>
              <a:pathLst>
                <a:path w="15661" h="15661" extrusionOk="0">
                  <a:moveTo>
                    <a:pt x="7817" y="0"/>
                  </a:moveTo>
                  <a:cubicBezTo>
                    <a:pt x="3508" y="0"/>
                    <a:pt x="1" y="3508"/>
                    <a:pt x="1" y="7844"/>
                  </a:cubicBezTo>
                  <a:cubicBezTo>
                    <a:pt x="1" y="12153"/>
                    <a:pt x="3508" y="15660"/>
                    <a:pt x="7817" y="15660"/>
                  </a:cubicBezTo>
                  <a:cubicBezTo>
                    <a:pt x="12153" y="15660"/>
                    <a:pt x="15661" y="12153"/>
                    <a:pt x="15661" y="7844"/>
                  </a:cubicBezTo>
                  <a:cubicBezTo>
                    <a:pt x="15661" y="3508"/>
                    <a:pt x="12153" y="0"/>
                    <a:pt x="7817" y="0"/>
                  </a:cubicBezTo>
                  <a:close/>
                </a:path>
              </a:pathLst>
            </a:custGeom>
            <a:solidFill>
              <a:srgbClr val="1A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4" name="Google Shape;9504;p40"/>
            <p:cNvSpPr/>
            <p:nvPr/>
          </p:nvSpPr>
          <p:spPr>
            <a:xfrm>
              <a:off x="1880353" y="3732163"/>
              <a:ext cx="701495" cy="701540"/>
            </a:xfrm>
            <a:custGeom>
              <a:avLst/>
              <a:gdLst/>
              <a:ahLst/>
              <a:cxnLst/>
              <a:rect l="l" t="t" r="r" b="b"/>
              <a:pathLst>
                <a:path w="15661" h="15662" extrusionOk="0">
                  <a:moveTo>
                    <a:pt x="7845" y="1"/>
                  </a:moveTo>
                  <a:cubicBezTo>
                    <a:pt x="3508" y="1"/>
                    <a:pt x="1" y="3509"/>
                    <a:pt x="1" y="7817"/>
                  </a:cubicBezTo>
                  <a:cubicBezTo>
                    <a:pt x="1" y="12153"/>
                    <a:pt x="3508" y="15661"/>
                    <a:pt x="7845" y="15661"/>
                  </a:cubicBezTo>
                  <a:cubicBezTo>
                    <a:pt x="12153" y="15661"/>
                    <a:pt x="15661" y="12153"/>
                    <a:pt x="15661" y="7817"/>
                  </a:cubicBezTo>
                  <a:cubicBezTo>
                    <a:pt x="15661" y="3509"/>
                    <a:pt x="12153" y="1"/>
                    <a:pt x="7845" y="1"/>
                  </a:cubicBezTo>
                  <a:close/>
                </a:path>
              </a:pathLst>
            </a:custGeom>
            <a:solidFill>
              <a:srgbClr val="4C2DC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5" name="Google Shape;9505;p40"/>
            <p:cNvSpPr/>
            <p:nvPr/>
          </p:nvSpPr>
          <p:spPr>
            <a:xfrm>
              <a:off x="1884071" y="3734671"/>
              <a:ext cx="278430" cy="279640"/>
            </a:xfrm>
            <a:custGeom>
              <a:avLst/>
              <a:gdLst/>
              <a:ahLst/>
              <a:cxnLst/>
              <a:rect l="l" t="t" r="r" b="b"/>
              <a:pathLst>
                <a:path w="6216" h="6243" extrusionOk="0">
                  <a:moveTo>
                    <a:pt x="3094" y="0"/>
                  </a:moveTo>
                  <a:cubicBezTo>
                    <a:pt x="1382" y="0"/>
                    <a:pt x="1" y="1409"/>
                    <a:pt x="1" y="3121"/>
                  </a:cubicBezTo>
                  <a:cubicBezTo>
                    <a:pt x="1" y="4834"/>
                    <a:pt x="1382" y="6242"/>
                    <a:pt x="3094" y="6242"/>
                  </a:cubicBezTo>
                  <a:cubicBezTo>
                    <a:pt x="4834" y="6242"/>
                    <a:pt x="6215" y="4834"/>
                    <a:pt x="6215" y="3121"/>
                  </a:cubicBezTo>
                  <a:cubicBezTo>
                    <a:pt x="6215" y="1409"/>
                    <a:pt x="4834" y="0"/>
                    <a:pt x="3094" y="0"/>
                  </a:cubicBezTo>
                  <a:close/>
                </a:path>
              </a:pathLst>
            </a:custGeom>
            <a:solidFill>
              <a:srgbClr val="1A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6" name="Google Shape;9506;p40"/>
            <p:cNvSpPr/>
            <p:nvPr/>
          </p:nvSpPr>
          <p:spPr>
            <a:xfrm>
              <a:off x="1844475" y="3695075"/>
              <a:ext cx="278430" cy="279640"/>
            </a:xfrm>
            <a:custGeom>
              <a:avLst/>
              <a:gdLst/>
              <a:ahLst/>
              <a:cxnLst/>
              <a:rect l="l" t="t" r="r" b="b"/>
              <a:pathLst>
                <a:path w="6216" h="6243" extrusionOk="0">
                  <a:moveTo>
                    <a:pt x="3094" y="0"/>
                  </a:moveTo>
                  <a:cubicBezTo>
                    <a:pt x="1382" y="0"/>
                    <a:pt x="1" y="1409"/>
                    <a:pt x="1" y="3121"/>
                  </a:cubicBezTo>
                  <a:cubicBezTo>
                    <a:pt x="1" y="4834"/>
                    <a:pt x="1382" y="6242"/>
                    <a:pt x="3094" y="6242"/>
                  </a:cubicBezTo>
                  <a:cubicBezTo>
                    <a:pt x="4834" y="6242"/>
                    <a:pt x="6215" y="4834"/>
                    <a:pt x="6215" y="3121"/>
                  </a:cubicBezTo>
                  <a:cubicBezTo>
                    <a:pt x="6215" y="1409"/>
                    <a:pt x="4834" y="0"/>
                    <a:pt x="3094" y="0"/>
                  </a:cubicBezTo>
                  <a:close/>
                </a:path>
              </a:pathLst>
            </a:custGeom>
            <a:solidFill>
              <a:srgbClr val="FF668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07" name="Google Shape;9507;p40"/>
          <p:cNvSpPr/>
          <p:nvPr/>
        </p:nvSpPr>
        <p:spPr>
          <a:xfrm>
            <a:off x="1745887" y="1310075"/>
            <a:ext cx="489820" cy="594152"/>
          </a:xfrm>
          <a:custGeom>
            <a:avLst/>
            <a:gdLst/>
            <a:ahLst/>
            <a:cxnLst/>
            <a:rect l="l" t="t" r="r" b="b"/>
            <a:pathLst>
              <a:path w="9723" h="11794" fill="none" extrusionOk="0">
                <a:moveTo>
                  <a:pt x="442" y="0"/>
                </a:moveTo>
                <a:cubicBezTo>
                  <a:pt x="1464" y="1022"/>
                  <a:pt x="0" y="2486"/>
                  <a:pt x="1022" y="3536"/>
                </a:cubicBezTo>
                <a:cubicBezTo>
                  <a:pt x="2072" y="4558"/>
                  <a:pt x="3536" y="3094"/>
                  <a:pt x="4558" y="4116"/>
                </a:cubicBezTo>
                <a:cubicBezTo>
                  <a:pt x="5579" y="5165"/>
                  <a:pt x="4143" y="6629"/>
                  <a:pt x="5165" y="7651"/>
                </a:cubicBezTo>
                <a:cubicBezTo>
                  <a:pt x="6187" y="8673"/>
                  <a:pt x="7651" y="7209"/>
                  <a:pt x="8700" y="8259"/>
                </a:cubicBezTo>
                <a:cubicBezTo>
                  <a:pt x="9722" y="9281"/>
                  <a:pt x="8259" y="10744"/>
                  <a:pt x="9280" y="11794"/>
                </a:cubicBezTo>
              </a:path>
            </a:pathLst>
          </a:custGeom>
          <a:noFill/>
          <a:ln w="381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8" name="Google Shape;9508;p40"/>
          <p:cNvSpPr/>
          <p:nvPr/>
        </p:nvSpPr>
        <p:spPr>
          <a:xfrm>
            <a:off x="3746137" y="4239300"/>
            <a:ext cx="489820" cy="594152"/>
          </a:xfrm>
          <a:custGeom>
            <a:avLst/>
            <a:gdLst/>
            <a:ahLst/>
            <a:cxnLst/>
            <a:rect l="l" t="t" r="r" b="b"/>
            <a:pathLst>
              <a:path w="9723" h="11794" fill="none" extrusionOk="0">
                <a:moveTo>
                  <a:pt x="442" y="0"/>
                </a:moveTo>
                <a:cubicBezTo>
                  <a:pt x="1464" y="1022"/>
                  <a:pt x="0" y="2486"/>
                  <a:pt x="1022" y="3536"/>
                </a:cubicBezTo>
                <a:cubicBezTo>
                  <a:pt x="2072" y="4558"/>
                  <a:pt x="3536" y="3094"/>
                  <a:pt x="4558" y="4116"/>
                </a:cubicBezTo>
                <a:cubicBezTo>
                  <a:pt x="5579" y="5165"/>
                  <a:pt x="4143" y="6629"/>
                  <a:pt x="5165" y="7651"/>
                </a:cubicBezTo>
                <a:cubicBezTo>
                  <a:pt x="6187" y="8673"/>
                  <a:pt x="7651" y="7209"/>
                  <a:pt x="8700" y="8259"/>
                </a:cubicBezTo>
                <a:cubicBezTo>
                  <a:pt x="9722" y="9281"/>
                  <a:pt x="8259" y="10744"/>
                  <a:pt x="9280" y="11794"/>
                </a:cubicBezTo>
              </a:path>
            </a:pathLst>
          </a:custGeom>
          <a:noFill/>
          <a:ln w="3810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9" name="Google Shape;9509;p40"/>
          <p:cNvSpPr/>
          <p:nvPr/>
        </p:nvSpPr>
        <p:spPr>
          <a:xfrm>
            <a:off x="5596900" y="252512"/>
            <a:ext cx="489820" cy="594152"/>
          </a:xfrm>
          <a:custGeom>
            <a:avLst/>
            <a:gdLst/>
            <a:ahLst/>
            <a:cxnLst/>
            <a:rect l="l" t="t" r="r" b="b"/>
            <a:pathLst>
              <a:path w="9723" h="11794" fill="none" extrusionOk="0">
                <a:moveTo>
                  <a:pt x="442" y="0"/>
                </a:moveTo>
                <a:cubicBezTo>
                  <a:pt x="1464" y="1022"/>
                  <a:pt x="0" y="2486"/>
                  <a:pt x="1022" y="3536"/>
                </a:cubicBezTo>
                <a:cubicBezTo>
                  <a:pt x="2072" y="4558"/>
                  <a:pt x="3536" y="3094"/>
                  <a:pt x="4558" y="4116"/>
                </a:cubicBezTo>
                <a:cubicBezTo>
                  <a:pt x="5579" y="5165"/>
                  <a:pt x="4143" y="6629"/>
                  <a:pt x="5165" y="7651"/>
                </a:cubicBezTo>
                <a:cubicBezTo>
                  <a:pt x="6187" y="8673"/>
                  <a:pt x="7651" y="7209"/>
                  <a:pt x="8700" y="8259"/>
                </a:cubicBezTo>
                <a:cubicBezTo>
                  <a:pt x="9722" y="9281"/>
                  <a:pt x="8259" y="10744"/>
                  <a:pt x="9280" y="11794"/>
                </a:cubicBezTo>
              </a:path>
            </a:pathLst>
          </a:custGeom>
          <a:noFill/>
          <a:ln w="381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10" name="Google Shape;9510;p40"/>
          <p:cNvGrpSpPr/>
          <p:nvPr/>
        </p:nvGrpSpPr>
        <p:grpSpPr>
          <a:xfrm>
            <a:off x="8055418" y="4290713"/>
            <a:ext cx="374285" cy="375708"/>
            <a:chOff x="1844475" y="2749050"/>
            <a:chExt cx="318026" cy="319236"/>
          </a:xfrm>
        </p:grpSpPr>
        <p:sp>
          <p:nvSpPr>
            <p:cNvPr id="9511" name="Google Shape;9511;p40"/>
            <p:cNvSpPr/>
            <p:nvPr/>
          </p:nvSpPr>
          <p:spPr>
            <a:xfrm>
              <a:off x="1884071" y="2788646"/>
              <a:ext cx="278430" cy="279640"/>
            </a:xfrm>
            <a:custGeom>
              <a:avLst/>
              <a:gdLst/>
              <a:ahLst/>
              <a:cxnLst/>
              <a:rect l="l" t="t" r="r" b="b"/>
              <a:pathLst>
                <a:path w="6216" h="6243" extrusionOk="0">
                  <a:moveTo>
                    <a:pt x="3094" y="0"/>
                  </a:moveTo>
                  <a:cubicBezTo>
                    <a:pt x="1382" y="0"/>
                    <a:pt x="1" y="1409"/>
                    <a:pt x="1" y="3121"/>
                  </a:cubicBezTo>
                  <a:cubicBezTo>
                    <a:pt x="1" y="4834"/>
                    <a:pt x="1382" y="6242"/>
                    <a:pt x="3094" y="6242"/>
                  </a:cubicBezTo>
                  <a:cubicBezTo>
                    <a:pt x="4834" y="6242"/>
                    <a:pt x="6215" y="4834"/>
                    <a:pt x="6215" y="3121"/>
                  </a:cubicBezTo>
                  <a:cubicBezTo>
                    <a:pt x="6215" y="1409"/>
                    <a:pt x="4834" y="0"/>
                    <a:pt x="3094" y="0"/>
                  </a:cubicBezTo>
                  <a:close/>
                </a:path>
              </a:pathLst>
            </a:custGeom>
            <a:solidFill>
              <a:srgbClr val="1A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2" name="Google Shape;9512;p40"/>
            <p:cNvSpPr/>
            <p:nvPr/>
          </p:nvSpPr>
          <p:spPr>
            <a:xfrm>
              <a:off x="1844475" y="2749050"/>
              <a:ext cx="278430" cy="279640"/>
            </a:xfrm>
            <a:custGeom>
              <a:avLst/>
              <a:gdLst/>
              <a:ahLst/>
              <a:cxnLst/>
              <a:rect l="l" t="t" r="r" b="b"/>
              <a:pathLst>
                <a:path w="6216" h="6243" extrusionOk="0">
                  <a:moveTo>
                    <a:pt x="3094" y="0"/>
                  </a:moveTo>
                  <a:cubicBezTo>
                    <a:pt x="1382" y="0"/>
                    <a:pt x="1" y="1409"/>
                    <a:pt x="1" y="3121"/>
                  </a:cubicBezTo>
                  <a:cubicBezTo>
                    <a:pt x="1" y="4834"/>
                    <a:pt x="1382" y="6242"/>
                    <a:pt x="3094" y="6242"/>
                  </a:cubicBezTo>
                  <a:cubicBezTo>
                    <a:pt x="4834" y="6242"/>
                    <a:pt x="6215" y="4834"/>
                    <a:pt x="6215" y="3121"/>
                  </a:cubicBezTo>
                  <a:cubicBezTo>
                    <a:pt x="6215" y="1409"/>
                    <a:pt x="4834" y="0"/>
                    <a:pt x="309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14" name="Google Shape;9614;p43"/>
          <p:cNvGrpSpPr/>
          <p:nvPr/>
        </p:nvGrpSpPr>
        <p:grpSpPr>
          <a:xfrm>
            <a:off x="5022763" y="1386075"/>
            <a:ext cx="3025250" cy="3048150"/>
            <a:chOff x="5022763" y="1386075"/>
            <a:chExt cx="3025250" cy="3048150"/>
          </a:xfrm>
        </p:grpSpPr>
        <p:sp>
          <p:nvSpPr>
            <p:cNvPr id="9615" name="Google Shape;9615;p43"/>
            <p:cNvSpPr/>
            <p:nvPr/>
          </p:nvSpPr>
          <p:spPr>
            <a:xfrm>
              <a:off x="5187213" y="1519425"/>
              <a:ext cx="2860800" cy="2914800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616" name="Google Shape;9616;p43"/>
            <p:cNvSpPr/>
            <p:nvPr/>
          </p:nvSpPr>
          <p:spPr>
            <a:xfrm>
              <a:off x="5022763" y="1386075"/>
              <a:ext cx="2914800" cy="2943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9617" name="Google Shape;9617;p43"/>
          <p:cNvSpPr/>
          <p:nvPr/>
        </p:nvSpPr>
        <p:spPr>
          <a:xfrm>
            <a:off x="6084915" y="1700400"/>
            <a:ext cx="790500" cy="790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18" name="Google Shape;9618;p43"/>
          <p:cNvGrpSpPr/>
          <p:nvPr/>
        </p:nvGrpSpPr>
        <p:grpSpPr>
          <a:xfrm>
            <a:off x="1180275" y="1386075"/>
            <a:ext cx="3021375" cy="3048150"/>
            <a:chOff x="1180275" y="1386075"/>
            <a:chExt cx="3021375" cy="3048150"/>
          </a:xfrm>
        </p:grpSpPr>
        <p:sp>
          <p:nvSpPr>
            <p:cNvPr id="9619" name="Google Shape;9619;p43"/>
            <p:cNvSpPr/>
            <p:nvPr/>
          </p:nvSpPr>
          <p:spPr>
            <a:xfrm>
              <a:off x="1340850" y="1519425"/>
              <a:ext cx="2860800" cy="2914800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620" name="Google Shape;9620;p43"/>
            <p:cNvSpPr/>
            <p:nvPr/>
          </p:nvSpPr>
          <p:spPr>
            <a:xfrm>
              <a:off x="1180275" y="1386075"/>
              <a:ext cx="2914800" cy="29436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9621" name="Google Shape;9621;p43"/>
          <p:cNvSpPr txBox="1">
            <a:spLocks noGrp="1"/>
          </p:cNvSpPr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dirty="0"/>
              <a:t>R</a:t>
            </a:r>
            <a:r>
              <a:rPr lang="en" dirty="0"/>
              <a:t>eminders:</a:t>
            </a:r>
            <a:endParaRPr dirty="0"/>
          </a:p>
        </p:txBody>
      </p:sp>
      <p:sp>
        <p:nvSpPr>
          <p:cNvPr id="9622" name="Google Shape;9622;p43"/>
          <p:cNvSpPr txBox="1">
            <a:spLocks noGrp="1"/>
          </p:cNvSpPr>
          <p:nvPr>
            <p:ph type="title" idx="2"/>
          </p:nvPr>
        </p:nvSpPr>
        <p:spPr>
          <a:xfrm>
            <a:off x="1340838" y="2599025"/>
            <a:ext cx="2646000" cy="4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Mobile Phone Policy</a:t>
            </a:r>
            <a:endParaRPr dirty="0"/>
          </a:p>
        </p:txBody>
      </p:sp>
      <p:sp>
        <p:nvSpPr>
          <p:cNvPr id="9623" name="Google Shape;9623;p43"/>
          <p:cNvSpPr txBox="1">
            <a:spLocks noGrp="1"/>
          </p:cNvSpPr>
          <p:nvPr>
            <p:ph type="subTitle" idx="1"/>
          </p:nvPr>
        </p:nvSpPr>
        <p:spPr>
          <a:xfrm>
            <a:off x="1340838" y="3058100"/>
            <a:ext cx="2646000" cy="11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Mobile phones and headphones/ earphones / earbuds are not permitted at school – first bell to last bell.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See policy on school comms.</a:t>
            </a:r>
            <a:endParaRPr dirty="0"/>
          </a:p>
        </p:txBody>
      </p:sp>
      <p:sp>
        <p:nvSpPr>
          <p:cNvPr id="9624" name="Google Shape;9624;p43"/>
          <p:cNvSpPr txBox="1">
            <a:spLocks noGrp="1"/>
          </p:cNvSpPr>
          <p:nvPr>
            <p:ph type="title" idx="3"/>
          </p:nvPr>
        </p:nvSpPr>
        <p:spPr>
          <a:xfrm>
            <a:off x="5157165" y="2599025"/>
            <a:ext cx="2646000" cy="4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School Late Policy</a:t>
            </a:r>
            <a:endParaRPr dirty="0"/>
          </a:p>
        </p:txBody>
      </p:sp>
      <p:sp>
        <p:nvSpPr>
          <p:cNvPr id="9625" name="Google Shape;9625;p43"/>
          <p:cNvSpPr txBox="1">
            <a:spLocks noGrp="1"/>
          </p:cNvSpPr>
          <p:nvPr>
            <p:ph type="subTitle" idx="4"/>
          </p:nvPr>
        </p:nvSpPr>
        <p:spPr>
          <a:xfrm>
            <a:off x="5157165" y="3058099"/>
            <a:ext cx="2646000" cy="1271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Students are expected to be on site at 8:25am.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Lateness without a parent / carer note and valid reason is not acceptable.</a:t>
            </a:r>
            <a:endParaRPr dirty="0"/>
          </a:p>
        </p:txBody>
      </p:sp>
      <p:sp>
        <p:nvSpPr>
          <p:cNvPr id="9626" name="Google Shape;9626;p43"/>
          <p:cNvSpPr/>
          <p:nvPr/>
        </p:nvSpPr>
        <p:spPr>
          <a:xfrm>
            <a:off x="2268588" y="1700400"/>
            <a:ext cx="790500" cy="7905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27" name="Google Shape;9627;p43"/>
          <p:cNvGrpSpPr/>
          <p:nvPr/>
        </p:nvGrpSpPr>
        <p:grpSpPr>
          <a:xfrm flipH="1">
            <a:off x="520500" y="1520638"/>
            <a:ext cx="942741" cy="915510"/>
            <a:chOff x="1844475" y="3695075"/>
            <a:chExt cx="942741" cy="915510"/>
          </a:xfrm>
        </p:grpSpPr>
        <p:sp>
          <p:nvSpPr>
            <p:cNvPr id="9628" name="Google Shape;9628;p43"/>
            <p:cNvSpPr/>
            <p:nvPr/>
          </p:nvSpPr>
          <p:spPr>
            <a:xfrm>
              <a:off x="2129035" y="3952404"/>
              <a:ext cx="658181" cy="658181"/>
            </a:xfrm>
            <a:custGeom>
              <a:avLst/>
              <a:gdLst/>
              <a:ahLst/>
              <a:cxnLst/>
              <a:rect l="l" t="t" r="r" b="b"/>
              <a:pathLst>
                <a:path w="14694" h="14694" extrusionOk="0">
                  <a:moveTo>
                    <a:pt x="12070" y="2624"/>
                  </a:moveTo>
                  <a:cubicBezTo>
                    <a:pt x="14694" y="5220"/>
                    <a:pt x="14694" y="9474"/>
                    <a:pt x="12070" y="12097"/>
                  </a:cubicBezTo>
                  <a:cubicBezTo>
                    <a:pt x="9474" y="14694"/>
                    <a:pt x="5220" y="14694"/>
                    <a:pt x="2597" y="12097"/>
                  </a:cubicBezTo>
                  <a:cubicBezTo>
                    <a:pt x="0" y="9474"/>
                    <a:pt x="0" y="5220"/>
                    <a:pt x="2597" y="2624"/>
                  </a:cubicBezTo>
                  <a:cubicBezTo>
                    <a:pt x="5220" y="0"/>
                    <a:pt x="9474" y="0"/>
                    <a:pt x="12070" y="2624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9" name="Google Shape;9629;p43"/>
            <p:cNvSpPr/>
            <p:nvPr/>
          </p:nvSpPr>
          <p:spPr>
            <a:xfrm>
              <a:off x="1932311" y="3782912"/>
              <a:ext cx="701495" cy="701495"/>
            </a:xfrm>
            <a:custGeom>
              <a:avLst/>
              <a:gdLst/>
              <a:ahLst/>
              <a:cxnLst/>
              <a:rect l="l" t="t" r="r" b="b"/>
              <a:pathLst>
                <a:path w="15661" h="15661" extrusionOk="0">
                  <a:moveTo>
                    <a:pt x="7817" y="0"/>
                  </a:moveTo>
                  <a:cubicBezTo>
                    <a:pt x="3508" y="0"/>
                    <a:pt x="1" y="3508"/>
                    <a:pt x="1" y="7844"/>
                  </a:cubicBezTo>
                  <a:cubicBezTo>
                    <a:pt x="1" y="12153"/>
                    <a:pt x="3508" y="15660"/>
                    <a:pt x="7817" y="15660"/>
                  </a:cubicBezTo>
                  <a:cubicBezTo>
                    <a:pt x="12153" y="15660"/>
                    <a:pt x="15661" y="12153"/>
                    <a:pt x="15661" y="7844"/>
                  </a:cubicBezTo>
                  <a:cubicBezTo>
                    <a:pt x="15661" y="3508"/>
                    <a:pt x="12153" y="0"/>
                    <a:pt x="7817" y="0"/>
                  </a:cubicBezTo>
                  <a:close/>
                </a:path>
              </a:pathLst>
            </a:custGeom>
            <a:solidFill>
              <a:srgbClr val="1A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0" name="Google Shape;9630;p43"/>
            <p:cNvSpPr/>
            <p:nvPr/>
          </p:nvSpPr>
          <p:spPr>
            <a:xfrm>
              <a:off x="1880353" y="3732163"/>
              <a:ext cx="701495" cy="701540"/>
            </a:xfrm>
            <a:custGeom>
              <a:avLst/>
              <a:gdLst/>
              <a:ahLst/>
              <a:cxnLst/>
              <a:rect l="l" t="t" r="r" b="b"/>
              <a:pathLst>
                <a:path w="15661" h="15662" extrusionOk="0">
                  <a:moveTo>
                    <a:pt x="7845" y="1"/>
                  </a:moveTo>
                  <a:cubicBezTo>
                    <a:pt x="3508" y="1"/>
                    <a:pt x="1" y="3509"/>
                    <a:pt x="1" y="7817"/>
                  </a:cubicBezTo>
                  <a:cubicBezTo>
                    <a:pt x="1" y="12153"/>
                    <a:pt x="3508" y="15661"/>
                    <a:pt x="7845" y="15661"/>
                  </a:cubicBezTo>
                  <a:cubicBezTo>
                    <a:pt x="12153" y="15661"/>
                    <a:pt x="15661" y="12153"/>
                    <a:pt x="15661" y="7817"/>
                  </a:cubicBezTo>
                  <a:cubicBezTo>
                    <a:pt x="15661" y="3509"/>
                    <a:pt x="12153" y="1"/>
                    <a:pt x="7845" y="1"/>
                  </a:cubicBezTo>
                  <a:close/>
                </a:path>
              </a:pathLst>
            </a:custGeom>
            <a:solidFill>
              <a:srgbClr val="4C2DC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1" name="Google Shape;9631;p43"/>
            <p:cNvSpPr/>
            <p:nvPr/>
          </p:nvSpPr>
          <p:spPr>
            <a:xfrm>
              <a:off x="1884071" y="3734671"/>
              <a:ext cx="278430" cy="279640"/>
            </a:xfrm>
            <a:custGeom>
              <a:avLst/>
              <a:gdLst/>
              <a:ahLst/>
              <a:cxnLst/>
              <a:rect l="l" t="t" r="r" b="b"/>
              <a:pathLst>
                <a:path w="6216" h="6243" extrusionOk="0">
                  <a:moveTo>
                    <a:pt x="3094" y="0"/>
                  </a:moveTo>
                  <a:cubicBezTo>
                    <a:pt x="1382" y="0"/>
                    <a:pt x="1" y="1409"/>
                    <a:pt x="1" y="3121"/>
                  </a:cubicBezTo>
                  <a:cubicBezTo>
                    <a:pt x="1" y="4834"/>
                    <a:pt x="1382" y="6242"/>
                    <a:pt x="3094" y="6242"/>
                  </a:cubicBezTo>
                  <a:cubicBezTo>
                    <a:pt x="4834" y="6242"/>
                    <a:pt x="6215" y="4834"/>
                    <a:pt x="6215" y="3121"/>
                  </a:cubicBezTo>
                  <a:cubicBezTo>
                    <a:pt x="6215" y="1409"/>
                    <a:pt x="4834" y="0"/>
                    <a:pt x="3094" y="0"/>
                  </a:cubicBezTo>
                  <a:close/>
                </a:path>
              </a:pathLst>
            </a:custGeom>
            <a:solidFill>
              <a:srgbClr val="1A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2" name="Google Shape;9632;p43"/>
            <p:cNvSpPr/>
            <p:nvPr/>
          </p:nvSpPr>
          <p:spPr>
            <a:xfrm>
              <a:off x="1844475" y="3695075"/>
              <a:ext cx="278430" cy="279640"/>
            </a:xfrm>
            <a:custGeom>
              <a:avLst/>
              <a:gdLst/>
              <a:ahLst/>
              <a:cxnLst/>
              <a:rect l="l" t="t" r="r" b="b"/>
              <a:pathLst>
                <a:path w="6216" h="6243" extrusionOk="0">
                  <a:moveTo>
                    <a:pt x="3094" y="0"/>
                  </a:moveTo>
                  <a:cubicBezTo>
                    <a:pt x="1382" y="0"/>
                    <a:pt x="1" y="1409"/>
                    <a:pt x="1" y="3121"/>
                  </a:cubicBezTo>
                  <a:cubicBezTo>
                    <a:pt x="1" y="4834"/>
                    <a:pt x="1382" y="6242"/>
                    <a:pt x="3094" y="6242"/>
                  </a:cubicBezTo>
                  <a:cubicBezTo>
                    <a:pt x="4834" y="6242"/>
                    <a:pt x="6215" y="4834"/>
                    <a:pt x="6215" y="3121"/>
                  </a:cubicBezTo>
                  <a:cubicBezTo>
                    <a:pt x="6215" y="1409"/>
                    <a:pt x="4834" y="0"/>
                    <a:pt x="3094" y="0"/>
                  </a:cubicBezTo>
                  <a:close/>
                </a:path>
              </a:pathLst>
            </a:custGeom>
            <a:solidFill>
              <a:srgbClr val="FF668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33" name="Google Shape;9633;p43"/>
          <p:cNvSpPr/>
          <p:nvPr/>
        </p:nvSpPr>
        <p:spPr>
          <a:xfrm>
            <a:off x="1383937" y="367600"/>
            <a:ext cx="489820" cy="594152"/>
          </a:xfrm>
          <a:custGeom>
            <a:avLst/>
            <a:gdLst/>
            <a:ahLst/>
            <a:cxnLst/>
            <a:rect l="l" t="t" r="r" b="b"/>
            <a:pathLst>
              <a:path w="9723" h="11794" fill="none" extrusionOk="0">
                <a:moveTo>
                  <a:pt x="442" y="0"/>
                </a:moveTo>
                <a:cubicBezTo>
                  <a:pt x="1464" y="1022"/>
                  <a:pt x="0" y="2486"/>
                  <a:pt x="1022" y="3536"/>
                </a:cubicBezTo>
                <a:cubicBezTo>
                  <a:pt x="2072" y="4558"/>
                  <a:pt x="3536" y="3094"/>
                  <a:pt x="4558" y="4116"/>
                </a:cubicBezTo>
                <a:cubicBezTo>
                  <a:pt x="5579" y="5165"/>
                  <a:pt x="4143" y="6629"/>
                  <a:pt x="5165" y="7651"/>
                </a:cubicBezTo>
                <a:cubicBezTo>
                  <a:pt x="6187" y="8673"/>
                  <a:pt x="7651" y="7209"/>
                  <a:pt x="8700" y="8259"/>
                </a:cubicBezTo>
                <a:cubicBezTo>
                  <a:pt x="9722" y="9281"/>
                  <a:pt x="8259" y="10744"/>
                  <a:pt x="9280" y="11794"/>
                </a:cubicBezTo>
              </a:path>
            </a:pathLst>
          </a:custGeom>
          <a:solidFill>
            <a:schemeClr val="dk2"/>
          </a:solidFill>
          <a:ln w="381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34" name="Google Shape;9634;p43"/>
          <p:cNvGrpSpPr/>
          <p:nvPr/>
        </p:nvGrpSpPr>
        <p:grpSpPr>
          <a:xfrm>
            <a:off x="7223057" y="1218097"/>
            <a:ext cx="374285" cy="375708"/>
            <a:chOff x="1844475" y="2749050"/>
            <a:chExt cx="318026" cy="319236"/>
          </a:xfrm>
        </p:grpSpPr>
        <p:sp>
          <p:nvSpPr>
            <p:cNvPr id="9635" name="Google Shape;9635;p43"/>
            <p:cNvSpPr/>
            <p:nvPr/>
          </p:nvSpPr>
          <p:spPr>
            <a:xfrm>
              <a:off x="1884071" y="2788646"/>
              <a:ext cx="278430" cy="279640"/>
            </a:xfrm>
            <a:custGeom>
              <a:avLst/>
              <a:gdLst/>
              <a:ahLst/>
              <a:cxnLst/>
              <a:rect l="l" t="t" r="r" b="b"/>
              <a:pathLst>
                <a:path w="6216" h="6243" extrusionOk="0">
                  <a:moveTo>
                    <a:pt x="3094" y="0"/>
                  </a:moveTo>
                  <a:cubicBezTo>
                    <a:pt x="1382" y="0"/>
                    <a:pt x="1" y="1409"/>
                    <a:pt x="1" y="3121"/>
                  </a:cubicBezTo>
                  <a:cubicBezTo>
                    <a:pt x="1" y="4834"/>
                    <a:pt x="1382" y="6242"/>
                    <a:pt x="3094" y="6242"/>
                  </a:cubicBezTo>
                  <a:cubicBezTo>
                    <a:pt x="4834" y="6242"/>
                    <a:pt x="6215" y="4834"/>
                    <a:pt x="6215" y="3121"/>
                  </a:cubicBezTo>
                  <a:cubicBezTo>
                    <a:pt x="6215" y="1409"/>
                    <a:pt x="4834" y="0"/>
                    <a:pt x="3094" y="0"/>
                  </a:cubicBezTo>
                  <a:close/>
                </a:path>
              </a:pathLst>
            </a:custGeom>
            <a:solidFill>
              <a:srgbClr val="1A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6" name="Google Shape;9636;p43"/>
            <p:cNvSpPr/>
            <p:nvPr/>
          </p:nvSpPr>
          <p:spPr>
            <a:xfrm>
              <a:off x="1844475" y="2749050"/>
              <a:ext cx="278430" cy="279640"/>
            </a:xfrm>
            <a:custGeom>
              <a:avLst/>
              <a:gdLst/>
              <a:ahLst/>
              <a:cxnLst/>
              <a:rect l="l" t="t" r="r" b="b"/>
              <a:pathLst>
                <a:path w="6216" h="6243" extrusionOk="0">
                  <a:moveTo>
                    <a:pt x="3094" y="0"/>
                  </a:moveTo>
                  <a:cubicBezTo>
                    <a:pt x="1382" y="0"/>
                    <a:pt x="1" y="1409"/>
                    <a:pt x="1" y="3121"/>
                  </a:cubicBezTo>
                  <a:cubicBezTo>
                    <a:pt x="1" y="4834"/>
                    <a:pt x="1382" y="6242"/>
                    <a:pt x="3094" y="6242"/>
                  </a:cubicBezTo>
                  <a:cubicBezTo>
                    <a:pt x="4834" y="6242"/>
                    <a:pt x="6215" y="4834"/>
                    <a:pt x="6215" y="3121"/>
                  </a:cubicBezTo>
                  <a:cubicBezTo>
                    <a:pt x="6215" y="1409"/>
                    <a:pt x="4834" y="0"/>
                    <a:pt x="309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37" name="Google Shape;9637;p43"/>
          <p:cNvSpPr/>
          <p:nvPr/>
        </p:nvSpPr>
        <p:spPr>
          <a:xfrm>
            <a:off x="8496370" y="4254477"/>
            <a:ext cx="398938" cy="349984"/>
          </a:xfrm>
          <a:custGeom>
            <a:avLst/>
            <a:gdLst/>
            <a:ahLst/>
            <a:cxnLst/>
            <a:rect l="l" t="t" r="r" b="b"/>
            <a:pathLst>
              <a:path w="5623" h="4933" extrusionOk="0">
                <a:moveTo>
                  <a:pt x="4372" y="0"/>
                </a:moveTo>
                <a:cubicBezTo>
                  <a:pt x="4177" y="0"/>
                  <a:pt x="3974" y="75"/>
                  <a:pt x="3791" y="251"/>
                </a:cubicBezTo>
                <a:lnTo>
                  <a:pt x="2797" y="1245"/>
                </a:lnTo>
                <a:lnTo>
                  <a:pt x="1830" y="279"/>
                </a:lnTo>
                <a:cubicBezTo>
                  <a:pt x="1636" y="92"/>
                  <a:pt x="1423" y="13"/>
                  <a:pt x="1220" y="13"/>
                </a:cubicBezTo>
                <a:cubicBezTo>
                  <a:pt x="555" y="13"/>
                  <a:pt x="1" y="859"/>
                  <a:pt x="615" y="1494"/>
                </a:cubicBezTo>
                <a:lnTo>
                  <a:pt x="1581" y="2461"/>
                </a:lnTo>
                <a:lnTo>
                  <a:pt x="615" y="3455"/>
                </a:lnTo>
                <a:cubicBezTo>
                  <a:pt x="256" y="3786"/>
                  <a:pt x="256" y="4339"/>
                  <a:pt x="615" y="4670"/>
                </a:cubicBezTo>
                <a:cubicBezTo>
                  <a:pt x="780" y="4836"/>
                  <a:pt x="1001" y="4919"/>
                  <a:pt x="1222" y="4919"/>
                </a:cubicBezTo>
                <a:cubicBezTo>
                  <a:pt x="1443" y="4919"/>
                  <a:pt x="1664" y="4836"/>
                  <a:pt x="1830" y="4670"/>
                </a:cubicBezTo>
                <a:lnTo>
                  <a:pt x="2797" y="3676"/>
                </a:lnTo>
                <a:lnTo>
                  <a:pt x="3791" y="4670"/>
                </a:lnTo>
                <a:cubicBezTo>
                  <a:pt x="3976" y="4855"/>
                  <a:pt x="4182" y="4932"/>
                  <a:pt x="4382" y="4932"/>
                </a:cubicBezTo>
                <a:cubicBezTo>
                  <a:pt x="5045" y="4932"/>
                  <a:pt x="5622" y="4071"/>
                  <a:pt x="5006" y="3455"/>
                </a:cubicBezTo>
                <a:lnTo>
                  <a:pt x="4012" y="2461"/>
                </a:lnTo>
                <a:lnTo>
                  <a:pt x="5006" y="1466"/>
                </a:lnTo>
                <a:cubicBezTo>
                  <a:pt x="5603" y="848"/>
                  <a:pt x="5032" y="0"/>
                  <a:pt x="4372" y="0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8" name="Google Shape;9638;p43"/>
          <p:cNvSpPr/>
          <p:nvPr/>
        </p:nvSpPr>
        <p:spPr>
          <a:xfrm>
            <a:off x="421912" y="4307375"/>
            <a:ext cx="489820" cy="594152"/>
          </a:xfrm>
          <a:custGeom>
            <a:avLst/>
            <a:gdLst/>
            <a:ahLst/>
            <a:cxnLst/>
            <a:rect l="l" t="t" r="r" b="b"/>
            <a:pathLst>
              <a:path w="9723" h="11794" fill="none" extrusionOk="0">
                <a:moveTo>
                  <a:pt x="442" y="0"/>
                </a:moveTo>
                <a:cubicBezTo>
                  <a:pt x="1464" y="1022"/>
                  <a:pt x="0" y="2486"/>
                  <a:pt x="1022" y="3536"/>
                </a:cubicBezTo>
                <a:cubicBezTo>
                  <a:pt x="2072" y="4558"/>
                  <a:pt x="3536" y="3094"/>
                  <a:pt x="4558" y="4116"/>
                </a:cubicBezTo>
                <a:cubicBezTo>
                  <a:pt x="5579" y="5165"/>
                  <a:pt x="4143" y="6629"/>
                  <a:pt x="5165" y="7651"/>
                </a:cubicBezTo>
                <a:cubicBezTo>
                  <a:pt x="6187" y="8673"/>
                  <a:pt x="7651" y="7209"/>
                  <a:pt x="8700" y="8259"/>
                </a:cubicBezTo>
                <a:cubicBezTo>
                  <a:pt x="9722" y="9281"/>
                  <a:pt x="8259" y="10744"/>
                  <a:pt x="9280" y="11794"/>
                </a:cubicBezTo>
              </a:path>
            </a:pathLst>
          </a:custGeom>
          <a:solidFill>
            <a:schemeClr val="dk2"/>
          </a:solidFill>
          <a:ln w="3810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9" name="Google Shape;9639;p43"/>
          <p:cNvSpPr/>
          <p:nvPr/>
        </p:nvSpPr>
        <p:spPr>
          <a:xfrm>
            <a:off x="8429712" y="1386075"/>
            <a:ext cx="489820" cy="594152"/>
          </a:xfrm>
          <a:custGeom>
            <a:avLst/>
            <a:gdLst/>
            <a:ahLst/>
            <a:cxnLst/>
            <a:rect l="l" t="t" r="r" b="b"/>
            <a:pathLst>
              <a:path w="9723" h="11794" fill="none" extrusionOk="0">
                <a:moveTo>
                  <a:pt x="442" y="0"/>
                </a:moveTo>
                <a:cubicBezTo>
                  <a:pt x="1464" y="1022"/>
                  <a:pt x="0" y="2486"/>
                  <a:pt x="1022" y="3536"/>
                </a:cubicBezTo>
                <a:cubicBezTo>
                  <a:pt x="2072" y="4558"/>
                  <a:pt x="3536" y="3094"/>
                  <a:pt x="4558" y="4116"/>
                </a:cubicBezTo>
                <a:cubicBezTo>
                  <a:pt x="5579" y="5165"/>
                  <a:pt x="4143" y="6629"/>
                  <a:pt x="5165" y="7651"/>
                </a:cubicBezTo>
                <a:cubicBezTo>
                  <a:pt x="6187" y="8673"/>
                  <a:pt x="7651" y="7209"/>
                  <a:pt x="8700" y="8259"/>
                </a:cubicBezTo>
                <a:cubicBezTo>
                  <a:pt x="9722" y="9281"/>
                  <a:pt x="8259" y="10744"/>
                  <a:pt x="9280" y="11794"/>
                </a:cubicBezTo>
              </a:path>
            </a:pathLst>
          </a:custGeom>
          <a:solidFill>
            <a:schemeClr val="dk2"/>
          </a:solidFill>
          <a:ln w="3810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40" name="Google Shape;9640;p43"/>
          <p:cNvGrpSpPr/>
          <p:nvPr/>
        </p:nvGrpSpPr>
        <p:grpSpPr>
          <a:xfrm>
            <a:off x="4468390" y="1882485"/>
            <a:ext cx="882368" cy="870112"/>
            <a:chOff x="7547340" y="374210"/>
            <a:chExt cx="882368" cy="870112"/>
          </a:xfrm>
        </p:grpSpPr>
        <p:sp>
          <p:nvSpPr>
            <p:cNvPr id="9641" name="Google Shape;9641;p43"/>
            <p:cNvSpPr/>
            <p:nvPr/>
          </p:nvSpPr>
          <p:spPr>
            <a:xfrm>
              <a:off x="7548465" y="374210"/>
              <a:ext cx="881242" cy="870112"/>
            </a:xfrm>
            <a:custGeom>
              <a:avLst/>
              <a:gdLst/>
              <a:ahLst/>
              <a:cxnLst/>
              <a:rect l="l" t="t" r="r" b="b"/>
              <a:pathLst>
                <a:path w="21931" h="21654" extrusionOk="0">
                  <a:moveTo>
                    <a:pt x="16489" y="0"/>
                  </a:moveTo>
                  <a:lnTo>
                    <a:pt x="0" y="16213"/>
                  </a:lnTo>
                  <a:lnTo>
                    <a:pt x="5441" y="21654"/>
                  </a:lnTo>
                  <a:lnTo>
                    <a:pt x="21930" y="5441"/>
                  </a:lnTo>
                  <a:lnTo>
                    <a:pt x="16489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2" name="Google Shape;9642;p43"/>
            <p:cNvSpPr/>
            <p:nvPr/>
          </p:nvSpPr>
          <p:spPr>
            <a:xfrm>
              <a:off x="7765973" y="522925"/>
              <a:ext cx="502804" cy="502763"/>
            </a:xfrm>
            <a:custGeom>
              <a:avLst/>
              <a:gdLst/>
              <a:ahLst/>
              <a:cxnLst/>
              <a:rect l="l" t="t" r="r" b="b"/>
              <a:pathLst>
                <a:path w="12513" h="12512" fill="none" extrusionOk="0">
                  <a:moveTo>
                    <a:pt x="1" y="12512"/>
                  </a:moveTo>
                  <a:lnTo>
                    <a:pt x="12512" y="0"/>
                  </a:lnTo>
                </a:path>
              </a:pathLst>
            </a:custGeom>
            <a:noFill/>
            <a:ln w="6225" cap="flat" cmpd="sng">
              <a:solidFill>
                <a:schemeClr val="dk1"/>
              </a:solidFill>
              <a:prstDash val="solid"/>
              <a:miter lim="27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3" name="Google Shape;9643;p43"/>
            <p:cNvSpPr/>
            <p:nvPr/>
          </p:nvSpPr>
          <p:spPr>
            <a:xfrm>
              <a:off x="8209909" y="374210"/>
              <a:ext cx="218673" cy="217548"/>
            </a:xfrm>
            <a:custGeom>
              <a:avLst/>
              <a:gdLst/>
              <a:ahLst/>
              <a:cxnLst/>
              <a:rect l="l" t="t" r="r" b="b"/>
              <a:pathLst>
                <a:path w="5442" h="5414" extrusionOk="0">
                  <a:moveTo>
                    <a:pt x="1" y="0"/>
                  </a:moveTo>
                  <a:lnTo>
                    <a:pt x="1" y="5414"/>
                  </a:lnTo>
                  <a:lnTo>
                    <a:pt x="5442" y="5414"/>
                  </a:lnTo>
                  <a:lnTo>
                    <a:pt x="544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4" name="Google Shape;9644;p43"/>
            <p:cNvSpPr/>
            <p:nvPr/>
          </p:nvSpPr>
          <p:spPr>
            <a:xfrm>
              <a:off x="7547340" y="1025649"/>
              <a:ext cx="218673" cy="217588"/>
            </a:xfrm>
            <a:custGeom>
              <a:avLst/>
              <a:gdLst/>
              <a:ahLst/>
              <a:cxnLst/>
              <a:rect l="l" t="t" r="r" b="b"/>
              <a:pathLst>
                <a:path w="5442" h="5415" extrusionOk="0">
                  <a:moveTo>
                    <a:pt x="1" y="1"/>
                  </a:moveTo>
                  <a:lnTo>
                    <a:pt x="1" y="5414"/>
                  </a:lnTo>
                  <a:lnTo>
                    <a:pt x="5442" y="5414"/>
                  </a:lnTo>
                  <a:lnTo>
                    <a:pt x="5442" y="1"/>
                  </a:lnTo>
                  <a:close/>
                </a:path>
              </a:pathLst>
            </a:custGeom>
            <a:solidFill>
              <a:srgbClr val="4C2DC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45" name="Google Shape;9645;p43"/>
          <p:cNvSpPr/>
          <p:nvPr/>
        </p:nvSpPr>
        <p:spPr>
          <a:xfrm>
            <a:off x="6824107" y="430664"/>
            <a:ext cx="398938" cy="349984"/>
          </a:xfrm>
          <a:custGeom>
            <a:avLst/>
            <a:gdLst/>
            <a:ahLst/>
            <a:cxnLst/>
            <a:rect l="l" t="t" r="r" b="b"/>
            <a:pathLst>
              <a:path w="5623" h="4933" extrusionOk="0">
                <a:moveTo>
                  <a:pt x="4372" y="0"/>
                </a:moveTo>
                <a:cubicBezTo>
                  <a:pt x="4177" y="0"/>
                  <a:pt x="3974" y="75"/>
                  <a:pt x="3791" y="251"/>
                </a:cubicBezTo>
                <a:lnTo>
                  <a:pt x="2797" y="1245"/>
                </a:lnTo>
                <a:lnTo>
                  <a:pt x="1830" y="279"/>
                </a:lnTo>
                <a:cubicBezTo>
                  <a:pt x="1636" y="92"/>
                  <a:pt x="1423" y="13"/>
                  <a:pt x="1220" y="13"/>
                </a:cubicBezTo>
                <a:cubicBezTo>
                  <a:pt x="555" y="13"/>
                  <a:pt x="1" y="859"/>
                  <a:pt x="615" y="1494"/>
                </a:cubicBezTo>
                <a:lnTo>
                  <a:pt x="1581" y="2461"/>
                </a:lnTo>
                <a:lnTo>
                  <a:pt x="615" y="3455"/>
                </a:lnTo>
                <a:cubicBezTo>
                  <a:pt x="256" y="3786"/>
                  <a:pt x="256" y="4339"/>
                  <a:pt x="615" y="4670"/>
                </a:cubicBezTo>
                <a:cubicBezTo>
                  <a:pt x="780" y="4836"/>
                  <a:pt x="1001" y="4919"/>
                  <a:pt x="1222" y="4919"/>
                </a:cubicBezTo>
                <a:cubicBezTo>
                  <a:pt x="1443" y="4919"/>
                  <a:pt x="1664" y="4836"/>
                  <a:pt x="1830" y="4670"/>
                </a:cubicBezTo>
                <a:lnTo>
                  <a:pt x="2797" y="3676"/>
                </a:lnTo>
                <a:lnTo>
                  <a:pt x="3791" y="4670"/>
                </a:lnTo>
                <a:cubicBezTo>
                  <a:pt x="3976" y="4855"/>
                  <a:pt x="4182" y="4932"/>
                  <a:pt x="4382" y="4932"/>
                </a:cubicBezTo>
                <a:cubicBezTo>
                  <a:pt x="5045" y="4932"/>
                  <a:pt x="5622" y="4071"/>
                  <a:pt x="5006" y="3455"/>
                </a:cubicBezTo>
                <a:lnTo>
                  <a:pt x="4012" y="2461"/>
                </a:lnTo>
                <a:lnTo>
                  <a:pt x="5006" y="1466"/>
                </a:lnTo>
                <a:cubicBezTo>
                  <a:pt x="5603" y="848"/>
                  <a:pt x="5032" y="0"/>
                  <a:pt x="4372" y="0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31A5B7-F7A2-65C8-C500-77C067B29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2839" y="1502019"/>
            <a:ext cx="1496910" cy="11212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A55763-EA2C-E0C9-7206-CDF0DB124CC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5202"/>
          <a:stretch/>
        </p:blipFill>
        <p:spPr>
          <a:xfrm>
            <a:off x="5796993" y="1484090"/>
            <a:ext cx="1366339" cy="124593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48">
          <a:extLst>
            <a:ext uri="{FF2B5EF4-FFF2-40B4-BE49-F238E27FC236}">
              <a16:creationId xmlns:a16="http://schemas.microsoft.com/office/drawing/2014/main" id="{EEF45507-0047-D55D-1FE8-926ED1B2D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0" name="Google Shape;9150;p34">
            <a:extLst>
              <a:ext uri="{FF2B5EF4-FFF2-40B4-BE49-F238E27FC236}">
                <a16:creationId xmlns:a16="http://schemas.microsoft.com/office/drawing/2014/main" id="{28735C54-9A71-AF75-E9EE-025A8AE8E40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81113" y="281564"/>
            <a:ext cx="5321450" cy="21353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AU" sz="3200" b="0" i="0" dirty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tx1"/>
                </a:solidFill>
                <a:latin typeface="Barlow Condensed;800"/>
              </a:rPr>
              <a:t>Mark in your diaries:</a:t>
            </a:r>
          </a:p>
          <a:p>
            <a:pPr lvl="0" algn="ctr"/>
            <a:r>
              <a:rPr lang="en-AU" sz="3200" dirty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tx1"/>
                </a:solidFill>
                <a:latin typeface="Barlow Condensed;800"/>
              </a:rPr>
              <a:t>Parent Teacher Night 7-12</a:t>
            </a:r>
            <a:endParaRPr lang="en-AU" sz="3200" b="0" i="0" dirty="0"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tx1"/>
              </a:solidFill>
              <a:latin typeface="Barlow Condensed;800"/>
            </a:endParaRPr>
          </a:p>
          <a:p>
            <a:pPr lvl="0" algn="ctr"/>
            <a:r>
              <a:rPr lang="en-AU" sz="3200" dirty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tx1"/>
                </a:solidFill>
                <a:latin typeface="Barlow Condensed;800"/>
              </a:rPr>
              <a:t>Week 2, Term2</a:t>
            </a:r>
          </a:p>
          <a:p>
            <a:pPr lvl="0" algn="ctr"/>
            <a:r>
              <a:rPr lang="en-AU" sz="3200" b="0" i="0" dirty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tx1"/>
                </a:solidFill>
                <a:latin typeface="Barlow Condensed;800"/>
              </a:rPr>
              <a:t>May 7</a:t>
            </a:r>
            <a:r>
              <a:rPr lang="en-AU" sz="3200" b="0" i="0" baseline="30000" dirty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tx1"/>
                </a:solidFill>
                <a:latin typeface="Barlow Condensed;800"/>
              </a:rPr>
              <a:t>th</a:t>
            </a:r>
            <a:r>
              <a:rPr lang="en-AU" sz="3200" b="0" i="0" dirty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tx1"/>
                </a:solidFill>
                <a:latin typeface="Barlow Condensed;800"/>
              </a:rPr>
              <a:t> (3pm-7pm)</a:t>
            </a:r>
          </a:p>
        </p:txBody>
      </p:sp>
      <p:sp>
        <p:nvSpPr>
          <p:cNvPr id="9151" name="Google Shape;9151;p34">
            <a:extLst>
              <a:ext uri="{FF2B5EF4-FFF2-40B4-BE49-F238E27FC236}">
                <a16:creationId xmlns:a16="http://schemas.microsoft.com/office/drawing/2014/main" id="{7949FB95-0880-C8FD-3C99-5B6FAC1B82CA}"/>
              </a:ext>
            </a:extLst>
          </p:cNvPr>
          <p:cNvSpPr/>
          <p:nvPr/>
        </p:nvSpPr>
        <p:spPr>
          <a:xfrm>
            <a:off x="1656413" y="1286137"/>
            <a:ext cx="5831173" cy="44668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endParaRPr b="0" i="0" dirty="0"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lt1"/>
              </a:solidFill>
              <a:latin typeface="Barlow Condensed;800"/>
            </a:endParaRPr>
          </a:p>
        </p:txBody>
      </p:sp>
      <p:sp>
        <p:nvSpPr>
          <p:cNvPr id="9156" name="Google Shape;9156;p34">
            <a:extLst>
              <a:ext uri="{FF2B5EF4-FFF2-40B4-BE49-F238E27FC236}">
                <a16:creationId xmlns:a16="http://schemas.microsoft.com/office/drawing/2014/main" id="{4D8262A4-300B-D781-5E13-16B6D4407667}"/>
              </a:ext>
            </a:extLst>
          </p:cNvPr>
          <p:cNvSpPr/>
          <p:nvPr/>
        </p:nvSpPr>
        <p:spPr>
          <a:xfrm>
            <a:off x="563450" y="331000"/>
            <a:ext cx="489820" cy="594152"/>
          </a:xfrm>
          <a:custGeom>
            <a:avLst/>
            <a:gdLst/>
            <a:ahLst/>
            <a:cxnLst/>
            <a:rect l="l" t="t" r="r" b="b"/>
            <a:pathLst>
              <a:path w="9723" h="11794" fill="none" extrusionOk="0">
                <a:moveTo>
                  <a:pt x="442" y="0"/>
                </a:moveTo>
                <a:cubicBezTo>
                  <a:pt x="1464" y="1022"/>
                  <a:pt x="0" y="2486"/>
                  <a:pt x="1022" y="3536"/>
                </a:cubicBezTo>
                <a:cubicBezTo>
                  <a:pt x="2072" y="4558"/>
                  <a:pt x="3536" y="3094"/>
                  <a:pt x="4558" y="4116"/>
                </a:cubicBezTo>
                <a:cubicBezTo>
                  <a:pt x="5579" y="5165"/>
                  <a:pt x="4143" y="6629"/>
                  <a:pt x="5165" y="7651"/>
                </a:cubicBezTo>
                <a:cubicBezTo>
                  <a:pt x="6187" y="8673"/>
                  <a:pt x="7651" y="7209"/>
                  <a:pt x="8700" y="8259"/>
                </a:cubicBezTo>
                <a:cubicBezTo>
                  <a:pt x="9722" y="9281"/>
                  <a:pt x="8259" y="10744"/>
                  <a:pt x="9280" y="11794"/>
                </a:cubicBezTo>
              </a:path>
            </a:pathLst>
          </a:custGeom>
          <a:noFill/>
          <a:ln w="3810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7" name="Google Shape;9157;p34">
            <a:extLst>
              <a:ext uri="{FF2B5EF4-FFF2-40B4-BE49-F238E27FC236}">
                <a16:creationId xmlns:a16="http://schemas.microsoft.com/office/drawing/2014/main" id="{E1B76484-5E9A-8AEC-079C-5A87A8D1D859}"/>
              </a:ext>
            </a:extLst>
          </p:cNvPr>
          <p:cNvSpPr/>
          <p:nvPr/>
        </p:nvSpPr>
        <p:spPr>
          <a:xfrm>
            <a:off x="8184787" y="2844100"/>
            <a:ext cx="489820" cy="594152"/>
          </a:xfrm>
          <a:custGeom>
            <a:avLst/>
            <a:gdLst/>
            <a:ahLst/>
            <a:cxnLst/>
            <a:rect l="l" t="t" r="r" b="b"/>
            <a:pathLst>
              <a:path w="9723" h="11794" fill="none" extrusionOk="0">
                <a:moveTo>
                  <a:pt x="442" y="0"/>
                </a:moveTo>
                <a:cubicBezTo>
                  <a:pt x="1464" y="1022"/>
                  <a:pt x="0" y="2486"/>
                  <a:pt x="1022" y="3536"/>
                </a:cubicBezTo>
                <a:cubicBezTo>
                  <a:pt x="2072" y="4558"/>
                  <a:pt x="3536" y="3094"/>
                  <a:pt x="4558" y="4116"/>
                </a:cubicBezTo>
                <a:cubicBezTo>
                  <a:pt x="5579" y="5165"/>
                  <a:pt x="4143" y="6629"/>
                  <a:pt x="5165" y="7651"/>
                </a:cubicBezTo>
                <a:cubicBezTo>
                  <a:pt x="6187" y="8673"/>
                  <a:pt x="7651" y="7209"/>
                  <a:pt x="8700" y="8259"/>
                </a:cubicBezTo>
                <a:cubicBezTo>
                  <a:pt x="9722" y="9281"/>
                  <a:pt x="8259" y="10744"/>
                  <a:pt x="9280" y="11794"/>
                </a:cubicBezTo>
              </a:path>
            </a:pathLst>
          </a:custGeom>
          <a:noFill/>
          <a:ln w="381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8" name="Google Shape;9168;p34">
            <a:extLst>
              <a:ext uri="{FF2B5EF4-FFF2-40B4-BE49-F238E27FC236}">
                <a16:creationId xmlns:a16="http://schemas.microsoft.com/office/drawing/2014/main" id="{084E5D1E-0A9E-55E0-EA6F-A170D8529F90}"/>
              </a:ext>
            </a:extLst>
          </p:cNvPr>
          <p:cNvSpPr/>
          <p:nvPr/>
        </p:nvSpPr>
        <p:spPr>
          <a:xfrm>
            <a:off x="8550082" y="1474614"/>
            <a:ext cx="398938" cy="349984"/>
          </a:xfrm>
          <a:custGeom>
            <a:avLst/>
            <a:gdLst/>
            <a:ahLst/>
            <a:cxnLst/>
            <a:rect l="l" t="t" r="r" b="b"/>
            <a:pathLst>
              <a:path w="5623" h="4933" extrusionOk="0">
                <a:moveTo>
                  <a:pt x="4372" y="0"/>
                </a:moveTo>
                <a:cubicBezTo>
                  <a:pt x="4177" y="0"/>
                  <a:pt x="3974" y="75"/>
                  <a:pt x="3791" y="251"/>
                </a:cubicBezTo>
                <a:lnTo>
                  <a:pt x="2797" y="1245"/>
                </a:lnTo>
                <a:lnTo>
                  <a:pt x="1830" y="279"/>
                </a:lnTo>
                <a:cubicBezTo>
                  <a:pt x="1636" y="92"/>
                  <a:pt x="1423" y="13"/>
                  <a:pt x="1220" y="13"/>
                </a:cubicBezTo>
                <a:cubicBezTo>
                  <a:pt x="555" y="13"/>
                  <a:pt x="1" y="859"/>
                  <a:pt x="615" y="1494"/>
                </a:cubicBezTo>
                <a:lnTo>
                  <a:pt x="1581" y="2461"/>
                </a:lnTo>
                <a:lnTo>
                  <a:pt x="615" y="3455"/>
                </a:lnTo>
                <a:cubicBezTo>
                  <a:pt x="256" y="3786"/>
                  <a:pt x="256" y="4339"/>
                  <a:pt x="615" y="4670"/>
                </a:cubicBezTo>
                <a:cubicBezTo>
                  <a:pt x="780" y="4836"/>
                  <a:pt x="1001" y="4919"/>
                  <a:pt x="1222" y="4919"/>
                </a:cubicBezTo>
                <a:cubicBezTo>
                  <a:pt x="1443" y="4919"/>
                  <a:pt x="1664" y="4836"/>
                  <a:pt x="1830" y="4670"/>
                </a:cubicBezTo>
                <a:lnTo>
                  <a:pt x="2797" y="3676"/>
                </a:lnTo>
                <a:lnTo>
                  <a:pt x="3791" y="4670"/>
                </a:lnTo>
                <a:cubicBezTo>
                  <a:pt x="3976" y="4855"/>
                  <a:pt x="4182" y="4932"/>
                  <a:pt x="4382" y="4932"/>
                </a:cubicBezTo>
                <a:cubicBezTo>
                  <a:pt x="5045" y="4932"/>
                  <a:pt x="5622" y="4071"/>
                  <a:pt x="5006" y="3455"/>
                </a:cubicBezTo>
                <a:lnTo>
                  <a:pt x="4012" y="2461"/>
                </a:lnTo>
                <a:lnTo>
                  <a:pt x="5006" y="1466"/>
                </a:lnTo>
                <a:cubicBezTo>
                  <a:pt x="5603" y="848"/>
                  <a:pt x="5032" y="0"/>
                  <a:pt x="4372" y="0"/>
                </a:cubicBezTo>
                <a:close/>
              </a:path>
            </a:pathLst>
          </a:custGeom>
          <a:solidFill>
            <a:srgbClr val="57F8D7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69" name="Google Shape;9169;p34">
            <a:extLst>
              <a:ext uri="{FF2B5EF4-FFF2-40B4-BE49-F238E27FC236}">
                <a16:creationId xmlns:a16="http://schemas.microsoft.com/office/drawing/2014/main" id="{C5932E49-C4BA-9C7D-C5A6-61F2D042179B}"/>
              </a:ext>
            </a:extLst>
          </p:cNvPr>
          <p:cNvGrpSpPr/>
          <p:nvPr/>
        </p:nvGrpSpPr>
        <p:grpSpPr>
          <a:xfrm>
            <a:off x="7866075" y="1926775"/>
            <a:ext cx="366529" cy="332923"/>
            <a:chOff x="8136050" y="897350"/>
            <a:chExt cx="366529" cy="332923"/>
          </a:xfrm>
        </p:grpSpPr>
        <p:sp>
          <p:nvSpPr>
            <p:cNvPr id="9170" name="Google Shape;9170;p34">
              <a:extLst>
                <a:ext uri="{FF2B5EF4-FFF2-40B4-BE49-F238E27FC236}">
                  <a16:creationId xmlns:a16="http://schemas.microsoft.com/office/drawing/2014/main" id="{9C00167A-E32D-D5A5-6A71-64AAAD62F0B2}"/>
                </a:ext>
              </a:extLst>
            </p:cNvPr>
            <p:cNvSpPr/>
            <p:nvPr/>
          </p:nvSpPr>
          <p:spPr>
            <a:xfrm>
              <a:off x="8169655" y="930955"/>
              <a:ext cx="332923" cy="285123"/>
            </a:xfrm>
            <a:custGeom>
              <a:avLst/>
              <a:gdLst/>
              <a:ahLst/>
              <a:cxnLst/>
              <a:rect l="l" t="t" r="r" b="b"/>
              <a:pathLst>
                <a:path w="5746" h="4921" extrusionOk="0">
                  <a:moveTo>
                    <a:pt x="3287" y="0"/>
                  </a:moveTo>
                  <a:cubicBezTo>
                    <a:pt x="1106" y="0"/>
                    <a:pt x="1" y="2652"/>
                    <a:pt x="1547" y="4198"/>
                  </a:cubicBezTo>
                  <a:cubicBezTo>
                    <a:pt x="2046" y="4697"/>
                    <a:pt x="2660" y="4920"/>
                    <a:pt x="3263" y="4920"/>
                  </a:cubicBezTo>
                  <a:cubicBezTo>
                    <a:pt x="4529" y="4920"/>
                    <a:pt x="5746" y="3937"/>
                    <a:pt x="5746" y="2458"/>
                  </a:cubicBezTo>
                  <a:cubicBezTo>
                    <a:pt x="5746" y="1105"/>
                    <a:pt x="4641" y="0"/>
                    <a:pt x="3287" y="0"/>
                  </a:cubicBezTo>
                  <a:close/>
                </a:path>
              </a:pathLst>
            </a:custGeom>
            <a:solidFill>
              <a:srgbClr val="1A35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1" name="Google Shape;9171;p34">
              <a:extLst>
                <a:ext uri="{FF2B5EF4-FFF2-40B4-BE49-F238E27FC236}">
                  <a16:creationId xmlns:a16="http://schemas.microsoft.com/office/drawing/2014/main" id="{ACD978F3-0591-44EF-40C7-F930CA6E79C2}"/>
                </a:ext>
              </a:extLst>
            </p:cNvPr>
            <p:cNvSpPr/>
            <p:nvPr/>
          </p:nvSpPr>
          <p:spPr>
            <a:xfrm>
              <a:off x="8136050" y="897350"/>
              <a:ext cx="332923" cy="285123"/>
            </a:xfrm>
            <a:custGeom>
              <a:avLst/>
              <a:gdLst/>
              <a:ahLst/>
              <a:cxnLst/>
              <a:rect l="l" t="t" r="r" b="b"/>
              <a:pathLst>
                <a:path w="5746" h="4921" extrusionOk="0">
                  <a:moveTo>
                    <a:pt x="3287" y="0"/>
                  </a:moveTo>
                  <a:cubicBezTo>
                    <a:pt x="1106" y="0"/>
                    <a:pt x="1" y="2652"/>
                    <a:pt x="1547" y="4198"/>
                  </a:cubicBezTo>
                  <a:cubicBezTo>
                    <a:pt x="2046" y="4697"/>
                    <a:pt x="2660" y="4920"/>
                    <a:pt x="3263" y="4920"/>
                  </a:cubicBezTo>
                  <a:cubicBezTo>
                    <a:pt x="4529" y="4920"/>
                    <a:pt x="5746" y="3937"/>
                    <a:pt x="5746" y="2458"/>
                  </a:cubicBezTo>
                  <a:cubicBezTo>
                    <a:pt x="5746" y="1105"/>
                    <a:pt x="4641" y="0"/>
                    <a:pt x="3287" y="0"/>
                  </a:cubicBezTo>
                  <a:close/>
                </a:path>
              </a:pathLst>
            </a:custGeom>
            <a:solidFill>
              <a:srgbClr val="FFC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2" name="Google Shape;9172;p34">
              <a:extLst>
                <a:ext uri="{FF2B5EF4-FFF2-40B4-BE49-F238E27FC236}">
                  <a16:creationId xmlns:a16="http://schemas.microsoft.com/office/drawing/2014/main" id="{EA4588E2-DAF5-6DAA-BE5B-DDE7FED975E4}"/>
                </a:ext>
              </a:extLst>
            </p:cNvPr>
            <p:cNvSpPr/>
            <p:nvPr/>
          </p:nvSpPr>
          <p:spPr>
            <a:xfrm>
              <a:off x="8136050" y="897350"/>
              <a:ext cx="332923" cy="285123"/>
            </a:xfrm>
            <a:custGeom>
              <a:avLst/>
              <a:gdLst/>
              <a:ahLst/>
              <a:cxnLst/>
              <a:rect l="l" t="t" r="r" b="b"/>
              <a:pathLst>
                <a:path w="5746" h="4921" extrusionOk="0">
                  <a:moveTo>
                    <a:pt x="3287" y="0"/>
                  </a:moveTo>
                  <a:cubicBezTo>
                    <a:pt x="1106" y="0"/>
                    <a:pt x="1" y="2652"/>
                    <a:pt x="1547" y="4198"/>
                  </a:cubicBezTo>
                  <a:cubicBezTo>
                    <a:pt x="2046" y="4697"/>
                    <a:pt x="2660" y="4920"/>
                    <a:pt x="3263" y="4920"/>
                  </a:cubicBezTo>
                  <a:cubicBezTo>
                    <a:pt x="4529" y="4920"/>
                    <a:pt x="5746" y="3937"/>
                    <a:pt x="5746" y="2458"/>
                  </a:cubicBezTo>
                  <a:cubicBezTo>
                    <a:pt x="5746" y="1105"/>
                    <a:pt x="4641" y="0"/>
                    <a:pt x="3287" y="0"/>
                  </a:cubicBezTo>
                  <a:close/>
                </a:path>
              </a:pathLst>
            </a:custGeom>
            <a:solidFill>
              <a:srgbClr val="FF66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3" name="Google Shape;9173;p34">
              <a:extLst>
                <a:ext uri="{FF2B5EF4-FFF2-40B4-BE49-F238E27FC236}">
                  <a16:creationId xmlns:a16="http://schemas.microsoft.com/office/drawing/2014/main" id="{84921E9E-C022-866B-A45B-58E81858ADDC}"/>
                </a:ext>
              </a:extLst>
            </p:cNvPr>
            <p:cNvSpPr/>
            <p:nvPr/>
          </p:nvSpPr>
          <p:spPr>
            <a:xfrm>
              <a:off x="8136050" y="897350"/>
              <a:ext cx="332923" cy="332923"/>
            </a:xfrm>
            <a:custGeom>
              <a:avLst/>
              <a:gdLst/>
              <a:ahLst/>
              <a:cxnLst/>
              <a:rect l="l" t="t" r="r" b="b"/>
              <a:pathLst>
                <a:path w="5746" h="5746" fill="none" extrusionOk="0">
                  <a:moveTo>
                    <a:pt x="5746" y="2458"/>
                  </a:moveTo>
                  <a:cubicBezTo>
                    <a:pt x="5746" y="4640"/>
                    <a:pt x="3094" y="5745"/>
                    <a:pt x="1547" y="4198"/>
                  </a:cubicBezTo>
                  <a:cubicBezTo>
                    <a:pt x="1" y="2652"/>
                    <a:pt x="1106" y="0"/>
                    <a:pt x="3287" y="0"/>
                  </a:cubicBezTo>
                  <a:cubicBezTo>
                    <a:pt x="4641" y="0"/>
                    <a:pt x="5746" y="1105"/>
                    <a:pt x="5746" y="2458"/>
                  </a:cubicBezTo>
                  <a:close/>
                </a:path>
              </a:pathLst>
            </a:custGeom>
            <a:noFill/>
            <a:ln w="6225" cap="flat" cmpd="sng">
              <a:solidFill>
                <a:srgbClr val="1A3548"/>
              </a:solidFill>
              <a:prstDash val="solid"/>
              <a:miter lim="27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74" name="Google Shape;9174;p34">
            <a:extLst>
              <a:ext uri="{FF2B5EF4-FFF2-40B4-BE49-F238E27FC236}">
                <a16:creationId xmlns:a16="http://schemas.microsoft.com/office/drawing/2014/main" id="{B5D09D9B-8936-9513-6F21-8D0747AF5A99}"/>
              </a:ext>
            </a:extLst>
          </p:cNvPr>
          <p:cNvGrpSpPr/>
          <p:nvPr/>
        </p:nvGrpSpPr>
        <p:grpSpPr>
          <a:xfrm>
            <a:off x="563440" y="3908635"/>
            <a:ext cx="882368" cy="870112"/>
            <a:chOff x="6250150" y="3351875"/>
            <a:chExt cx="548975" cy="541350"/>
          </a:xfrm>
        </p:grpSpPr>
        <p:sp>
          <p:nvSpPr>
            <p:cNvPr id="9175" name="Google Shape;9175;p34">
              <a:extLst>
                <a:ext uri="{FF2B5EF4-FFF2-40B4-BE49-F238E27FC236}">
                  <a16:creationId xmlns:a16="http://schemas.microsoft.com/office/drawing/2014/main" id="{0764EBF4-0D70-DBBA-C17C-B4158EEF58CC}"/>
                </a:ext>
              </a:extLst>
            </p:cNvPr>
            <p:cNvSpPr/>
            <p:nvPr/>
          </p:nvSpPr>
          <p:spPr>
            <a:xfrm>
              <a:off x="6250850" y="3351875"/>
              <a:ext cx="548275" cy="541350"/>
            </a:xfrm>
            <a:custGeom>
              <a:avLst/>
              <a:gdLst/>
              <a:ahLst/>
              <a:cxnLst/>
              <a:rect l="l" t="t" r="r" b="b"/>
              <a:pathLst>
                <a:path w="21931" h="21654" extrusionOk="0">
                  <a:moveTo>
                    <a:pt x="16489" y="0"/>
                  </a:moveTo>
                  <a:lnTo>
                    <a:pt x="0" y="16213"/>
                  </a:lnTo>
                  <a:lnTo>
                    <a:pt x="5441" y="21654"/>
                  </a:lnTo>
                  <a:lnTo>
                    <a:pt x="21930" y="5441"/>
                  </a:lnTo>
                  <a:lnTo>
                    <a:pt x="16489" y="0"/>
                  </a:lnTo>
                  <a:close/>
                </a:path>
              </a:pathLst>
            </a:custGeom>
            <a:solidFill>
              <a:srgbClr val="FFC48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6" name="Google Shape;9176;p34">
              <a:extLst>
                <a:ext uri="{FF2B5EF4-FFF2-40B4-BE49-F238E27FC236}">
                  <a16:creationId xmlns:a16="http://schemas.microsoft.com/office/drawing/2014/main" id="{900EAE7A-BC0B-87ED-C09D-79838827AE67}"/>
                </a:ext>
              </a:extLst>
            </p:cNvPr>
            <p:cNvSpPr/>
            <p:nvPr/>
          </p:nvSpPr>
          <p:spPr>
            <a:xfrm>
              <a:off x="6250150" y="3757175"/>
              <a:ext cx="136050" cy="135375"/>
            </a:xfrm>
            <a:custGeom>
              <a:avLst/>
              <a:gdLst/>
              <a:ahLst/>
              <a:cxnLst/>
              <a:rect l="l" t="t" r="r" b="b"/>
              <a:pathLst>
                <a:path w="5442" h="5415" extrusionOk="0">
                  <a:moveTo>
                    <a:pt x="1" y="1"/>
                  </a:moveTo>
                  <a:lnTo>
                    <a:pt x="1" y="5414"/>
                  </a:lnTo>
                  <a:lnTo>
                    <a:pt x="5442" y="5414"/>
                  </a:lnTo>
                  <a:lnTo>
                    <a:pt x="5442" y="1"/>
                  </a:lnTo>
                  <a:close/>
                </a:path>
              </a:pathLst>
            </a:custGeom>
            <a:solidFill>
              <a:srgbClr val="4C2DC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7" name="Google Shape;9177;p34">
              <a:extLst>
                <a:ext uri="{FF2B5EF4-FFF2-40B4-BE49-F238E27FC236}">
                  <a16:creationId xmlns:a16="http://schemas.microsoft.com/office/drawing/2014/main" id="{423C7595-E97E-1E65-BC10-998BA5FF6459}"/>
                </a:ext>
              </a:extLst>
            </p:cNvPr>
            <p:cNvSpPr/>
            <p:nvPr/>
          </p:nvSpPr>
          <p:spPr>
            <a:xfrm>
              <a:off x="6250150" y="3757175"/>
              <a:ext cx="136050" cy="135375"/>
            </a:xfrm>
            <a:custGeom>
              <a:avLst/>
              <a:gdLst/>
              <a:ahLst/>
              <a:cxnLst/>
              <a:rect l="l" t="t" r="r" b="b"/>
              <a:pathLst>
                <a:path w="5442" h="5415" fill="none" extrusionOk="0">
                  <a:moveTo>
                    <a:pt x="1" y="1"/>
                  </a:moveTo>
                  <a:lnTo>
                    <a:pt x="5442" y="1"/>
                  </a:lnTo>
                  <a:lnTo>
                    <a:pt x="5442" y="5414"/>
                  </a:lnTo>
                  <a:lnTo>
                    <a:pt x="1" y="5414"/>
                  </a:lnTo>
                  <a:close/>
                </a:path>
              </a:pathLst>
            </a:custGeom>
            <a:noFill/>
            <a:ln w="6225" cap="flat" cmpd="sng">
              <a:solidFill>
                <a:srgbClr val="1A3548"/>
              </a:solidFill>
              <a:prstDash val="solid"/>
              <a:miter lim="27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8" name="Google Shape;9178;p34">
              <a:extLst>
                <a:ext uri="{FF2B5EF4-FFF2-40B4-BE49-F238E27FC236}">
                  <a16:creationId xmlns:a16="http://schemas.microsoft.com/office/drawing/2014/main" id="{6A5CC7BD-6C69-A1DD-7579-2FFA791BD9A6}"/>
                </a:ext>
              </a:extLst>
            </p:cNvPr>
            <p:cNvSpPr/>
            <p:nvPr/>
          </p:nvSpPr>
          <p:spPr>
            <a:xfrm>
              <a:off x="6662375" y="3351875"/>
              <a:ext cx="136050" cy="135350"/>
            </a:xfrm>
            <a:custGeom>
              <a:avLst/>
              <a:gdLst/>
              <a:ahLst/>
              <a:cxnLst/>
              <a:rect l="l" t="t" r="r" b="b"/>
              <a:pathLst>
                <a:path w="5442" h="5414" extrusionOk="0">
                  <a:moveTo>
                    <a:pt x="1" y="0"/>
                  </a:moveTo>
                  <a:lnTo>
                    <a:pt x="1" y="5414"/>
                  </a:lnTo>
                  <a:lnTo>
                    <a:pt x="5442" y="5414"/>
                  </a:lnTo>
                  <a:lnTo>
                    <a:pt x="5442" y="0"/>
                  </a:lnTo>
                  <a:close/>
                </a:path>
              </a:pathLst>
            </a:custGeom>
            <a:solidFill>
              <a:srgbClr val="1A354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9" name="Google Shape;9179;p34">
              <a:extLst>
                <a:ext uri="{FF2B5EF4-FFF2-40B4-BE49-F238E27FC236}">
                  <a16:creationId xmlns:a16="http://schemas.microsoft.com/office/drawing/2014/main" id="{A29A9E45-D363-0253-4D20-354ECB5577B1}"/>
                </a:ext>
              </a:extLst>
            </p:cNvPr>
            <p:cNvSpPr/>
            <p:nvPr/>
          </p:nvSpPr>
          <p:spPr>
            <a:xfrm>
              <a:off x="6386175" y="3444400"/>
              <a:ext cx="312825" cy="312800"/>
            </a:xfrm>
            <a:custGeom>
              <a:avLst/>
              <a:gdLst/>
              <a:ahLst/>
              <a:cxnLst/>
              <a:rect l="l" t="t" r="r" b="b"/>
              <a:pathLst>
                <a:path w="12513" h="12512" fill="none" extrusionOk="0">
                  <a:moveTo>
                    <a:pt x="1" y="12512"/>
                  </a:moveTo>
                  <a:lnTo>
                    <a:pt x="12512" y="0"/>
                  </a:lnTo>
                </a:path>
              </a:pathLst>
            </a:custGeom>
            <a:noFill/>
            <a:ln w="6225" cap="flat" cmpd="sng">
              <a:solidFill>
                <a:srgbClr val="1A3548"/>
              </a:solidFill>
              <a:prstDash val="solid"/>
              <a:miter lim="27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80" name="Google Shape;9180;p34">
            <a:extLst>
              <a:ext uri="{FF2B5EF4-FFF2-40B4-BE49-F238E27FC236}">
                <a16:creationId xmlns:a16="http://schemas.microsoft.com/office/drawing/2014/main" id="{D0318D89-0649-C50B-7391-4FD6CB5C349C}"/>
              </a:ext>
            </a:extLst>
          </p:cNvPr>
          <p:cNvGrpSpPr/>
          <p:nvPr/>
        </p:nvGrpSpPr>
        <p:grpSpPr>
          <a:xfrm>
            <a:off x="7452278" y="4153538"/>
            <a:ext cx="597294" cy="626329"/>
            <a:chOff x="7092550" y="4346850"/>
            <a:chExt cx="270000" cy="283125"/>
          </a:xfrm>
        </p:grpSpPr>
        <p:sp>
          <p:nvSpPr>
            <p:cNvPr id="9181" name="Google Shape;9181;p34">
              <a:extLst>
                <a:ext uri="{FF2B5EF4-FFF2-40B4-BE49-F238E27FC236}">
                  <a16:creationId xmlns:a16="http://schemas.microsoft.com/office/drawing/2014/main" id="{14A0FE0E-528F-7038-3680-68F607052A98}"/>
                </a:ext>
              </a:extLst>
            </p:cNvPr>
            <p:cNvSpPr/>
            <p:nvPr/>
          </p:nvSpPr>
          <p:spPr>
            <a:xfrm>
              <a:off x="7092550" y="4346850"/>
              <a:ext cx="137425" cy="283125"/>
            </a:xfrm>
            <a:custGeom>
              <a:avLst/>
              <a:gdLst/>
              <a:ahLst/>
              <a:cxnLst/>
              <a:rect l="l" t="t" r="r" b="b"/>
              <a:pathLst>
                <a:path w="5497" h="11325" extrusionOk="0">
                  <a:moveTo>
                    <a:pt x="5497" y="1"/>
                  </a:moveTo>
                  <a:lnTo>
                    <a:pt x="0" y="10082"/>
                  </a:lnTo>
                  <a:lnTo>
                    <a:pt x="5386" y="11325"/>
                  </a:lnTo>
                  <a:lnTo>
                    <a:pt x="5497" y="1"/>
                  </a:lnTo>
                  <a:close/>
                </a:path>
              </a:pathLst>
            </a:custGeom>
            <a:solidFill>
              <a:srgbClr val="FFC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2" name="Google Shape;9182;p34">
              <a:extLst>
                <a:ext uri="{FF2B5EF4-FFF2-40B4-BE49-F238E27FC236}">
                  <a16:creationId xmlns:a16="http://schemas.microsoft.com/office/drawing/2014/main" id="{B11C3992-97B7-A699-6D89-A5CF874830C0}"/>
                </a:ext>
              </a:extLst>
            </p:cNvPr>
            <p:cNvSpPr/>
            <p:nvPr/>
          </p:nvSpPr>
          <p:spPr>
            <a:xfrm>
              <a:off x="7227200" y="4346850"/>
              <a:ext cx="135350" cy="283125"/>
            </a:xfrm>
            <a:custGeom>
              <a:avLst/>
              <a:gdLst/>
              <a:ahLst/>
              <a:cxnLst/>
              <a:rect l="l" t="t" r="r" b="b"/>
              <a:pathLst>
                <a:path w="5414" h="11325" extrusionOk="0">
                  <a:moveTo>
                    <a:pt x="111" y="1"/>
                  </a:moveTo>
                  <a:lnTo>
                    <a:pt x="0" y="11325"/>
                  </a:lnTo>
                  <a:lnTo>
                    <a:pt x="0" y="11325"/>
                  </a:lnTo>
                  <a:lnTo>
                    <a:pt x="5414" y="10165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57F8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3" name="Google Shape;9183;p34">
              <a:extLst>
                <a:ext uri="{FF2B5EF4-FFF2-40B4-BE49-F238E27FC236}">
                  <a16:creationId xmlns:a16="http://schemas.microsoft.com/office/drawing/2014/main" id="{4D6CC162-18AF-D20D-CCED-454B7E689F91}"/>
                </a:ext>
              </a:extLst>
            </p:cNvPr>
            <p:cNvSpPr/>
            <p:nvPr/>
          </p:nvSpPr>
          <p:spPr>
            <a:xfrm>
              <a:off x="7092550" y="4346850"/>
              <a:ext cx="270000" cy="283125"/>
            </a:xfrm>
            <a:custGeom>
              <a:avLst/>
              <a:gdLst/>
              <a:ahLst/>
              <a:cxnLst/>
              <a:rect l="l" t="t" r="r" b="b"/>
              <a:pathLst>
                <a:path w="10800" h="11325" fill="none" extrusionOk="0">
                  <a:moveTo>
                    <a:pt x="5497" y="1"/>
                  </a:moveTo>
                  <a:lnTo>
                    <a:pt x="0" y="10082"/>
                  </a:lnTo>
                  <a:lnTo>
                    <a:pt x="5386" y="11325"/>
                  </a:lnTo>
                  <a:lnTo>
                    <a:pt x="10800" y="10165"/>
                  </a:lnTo>
                  <a:close/>
                </a:path>
              </a:pathLst>
            </a:custGeom>
            <a:noFill/>
            <a:ln w="6225" cap="flat" cmpd="sng">
              <a:solidFill>
                <a:srgbClr val="1A3548"/>
              </a:solidFill>
              <a:prstDash val="solid"/>
              <a:miter lim="27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4" name="Google Shape;9184;p34">
              <a:extLst>
                <a:ext uri="{FF2B5EF4-FFF2-40B4-BE49-F238E27FC236}">
                  <a16:creationId xmlns:a16="http://schemas.microsoft.com/office/drawing/2014/main" id="{3D2E3CD3-C2B8-7685-0E37-8B605633F548}"/>
                </a:ext>
              </a:extLst>
            </p:cNvPr>
            <p:cNvSpPr/>
            <p:nvPr/>
          </p:nvSpPr>
          <p:spPr>
            <a:xfrm>
              <a:off x="7229950" y="4346850"/>
              <a:ext cx="25" cy="283125"/>
            </a:xfrm>
            <a:custGeom>
              <a:avLst/>
              <a:gdLst/>
              <a:ahLst/>
              <a:cxnLst/>
              <a:rect l="l" t="t" r="r" b="b"/>
              <a:pathLst>
                <a:path w="1" h="11325" fill="none" extrusionOk="0">
                  <a:moveTo>
                    <a:pt x="1" y="1"/>
                  </a:moveTo>
                  <a:lnTo>
                    <a:pt x="1" y="11325"/>
                  </a:lnTo>
                </a:path>
              </a:pathLst>
            </a:custGeom>
            <a:noFill/>
            <a:ln w="6225" cap="flat" cmpd="sng">
              <a:solidFill>
                <a:srgbClr val="1A3548"/>
              </a:solidFill>
              <a:prstDash val="solid"/>
              <a:miter lim="276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85" name="Google Shape;9185;p34">
            <a:extLst>
              <a:ext uri="{FF2B5EF4-FFF2-40B4-BE49-F238E27FC236}">
                <a16:creationId xmlns:a16="http://schemas.microsoft.com/office/drawing/2014/main" id="{06E2E176-E486-89C6-486D-768AF796BFA1}"/>
              </a:ext>
            </a:extLst>
          </p:cNvPr>
          <p:cNvSpPr/>
          <p:nvPr/>
        </p:nvSpPr>
        <p:spPr>
          <a:xfrm>
            <a:off x="3736612" y="4169637"/>
            <a:ext cx="489820" cy="594152"/>
          </a:xfrm>
          <a:custGeom>
            <a:avLst/>
            <a:gdLst/>
            <a:ahLst/>
            <a:cxnLst/>
            <a:rect l="l" t="t" r="r" b="b"/>
            <a:pathLst>
              <a:path w="9723" h="11794" fill="none" extrusionOk="0">
                <a:moveTo>
                  <a:pt x="442" y="0"/>
                </a:moveTo>
                <a:cubicBezTo>
                  <a:pt x="1464" y="1022"/>
                  <a:pt x="0" y="2486"/>
                  <a:pt x="1022" y="3536"/>
                </a:cubicBezTo>
                <a:cubicBezTo>
                  <a:pt x="2072" y="4558"/>
                  <a:pt x="3536" y="3094"/>
                  <a:pt x="4558" y="4116"/>
                </a:cubicBezTo>
                <a:cubicBezTo>
                  <a:pt x="5579" y="5165"/>
                  <a:pt x="4143" y="6629"/>
                  <a:pt x="5165" y="7651"/>
                </a:cubicBezTo>
                <a:cubicBezTo>
                  <a:pt x="6187" y="8673"/>
                  <a:pt x="7651" y="7209"/>
                  <a:pt x="8700" y="8259"/>
                </a:cubicBezTo>
                <a:cubicBezTo>
                  <a:pt x="9722" y="9281"/>
                  <a:pt x="8259" y="10744"/>
                  <a:pt x="9280" y="11794"/>
                </a:cubicBezTo>
              </a:path>
            </a:pathLst>
          </a:custGeom>
          <a:solidFill>
            <a:schemeClr val="dk2"/>
          </a:solidFill>
          <a:ln w="38100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9150;p34">
            <a:extLst>
              <a:ext uri="{FF2B5EF4-FFF2-40B4-BE49-F238E27FC236}">
                <a16:creationId xmlns:a16="http://schemas.microsoft.com/office/drawing/2014/main" id="{63DE2F86-F18C-5072-1116-CF32295A0E69}"/>
              </a:ext>
            </a:extLst>
          </p:cNvPr>
          <p:cNvSpPr txBox="1">
            <a:spLocks/>
          </p:cNvSpPr>
          <p:nvPr/>
        </p:nvSpPr>
        <p:spPr>
          <a:xfrm>
            <a:off x="2106128" y="2628459"/>
            <a:ext cx="6661462" cy="213533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2640000" algn="bl" rotWithShape="0">
              <a:schemeClr val="dk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mo"/>
              <a:buNone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mo"/>
              <a:buNone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mo"/>
              <a:buNone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mo"/>
              <a:buNone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mo"/>
              <a:buNone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mo"/>
              <a:buNone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mo"/>
              <a:buNone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mo"/>
              <a:buNone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mo"/>
              <a:buNone/>
              <a:defRPr sz="18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>
            <a:r>
              <a:rPr lang="en-AU" sz="2400" dirty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tx1"/>
                </a:solidFill>
                <a:latin typeface="Barlow Condensed;800"/>
              </a:rPr>
              <a:t>If you have any questions:</a:t>
            </a:r>
          </a:p>
          <a:p>
            <a:r>
              <a:rPr lang="en-AU" sz="2400" dirty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tx1"/>
                </a:solidFill>
                <a:latin typeface="Barlow Condensed;800"/>
              </a:rPr>
              <a:t>Please contact the school on 02 9670 6700 or email: </a:t>
            </a:r>
            <a:r>
              <a:rPr lang="en-AU" sz="2400" b="0" i="0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stclair-h.school@det.nsw.edu.au</a:t>
            </a:r>
            <a:endParaRPr lang="en-AU" sz="2400" dirty="0"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tx1"/>
              </a:solidFill>
              <a:latin typeface="Barlow Condensed;800"/>
            </a:endParaRPr>
          </a:p>
        </p:txBody>
      </p:sp>
    </p:spTree>
    <p:extLst>
      <p:ext uri="{BB962C8B-B14F-4D97-AF65-F5344CB8AC3E}">
        <p14:creationId xmlns:p14="http://schemas.microsoft.com/office/powerpoint/2010/main" val="1552570467"/>
      </p:ext>
    </p:extLst>
  </p:cSld>
  <p:clrMapOvr>
    <a:masterClrMapping/>
  </p:clrMapOvr>
</p:sld>
</file>

<file path=ppt/theme/theme1.xml><?xml version="1.0" encoding="utf-8"?>
<a:theme xmlns:a="http://schemas.openxmlformats.org/drawingml/2006/main" name="Language Arts Subject for Middle School - 8th Grade: State Simulation Assessments by Slidesgo">
  <a:themeElements>
    <a:clrScheme name="Simple Light">
      <a:dk1>
        <a:srgbClr val="1A3548"/>
      </a:dk1>
      <a:lt1>
        <a:srgbClr val="FFFFFF"/>
      </a:lt1>
      <a:dk2>
        <a:srgbClr val="FFC48C"/>
      </a:dk2>
      <a:lt2>
        <a:srgbClr val="57F8D7"/>
      </a:lt2>
      <a:accent1>
        <a:srgbClr val="FF6689"/>
      </a:accent1>
      <a:accent2>
        <a:srgbClr val="4C2DC4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A354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00C002E411504995826F12A1C48D74" ma:contentTypeVersion="14" ma:contentTypeDescription="Create a new document." ma:contentTypeScope="" ma:versionID="f7492fc2b7850698bc08d1bdefa1b607">
  <xsd:schema xmlns:xsd="http://www.w3.org/2001/XMLSchema" xmlns:xs="http://www.w3.org/2001/XMLSchema" xmlns:p="http://schemas.microsoft.com/office/2006/metadata/properties" xmlns:ns2="ff9dd69c-787f-4086-b0a1-762e7b72a551" xmlns:ns3="76d31fa2-6a27-4e5b-97e3-0398c58baed9" targetNamespace="http://schemas.microsoft.com/office/2006/metadata/properties" ma:root="true" ma:fieldsID="5b558f04e9653d3fbb7a450a126dc5e2" ns2:_="" ns3:_="">
    <xsd:import namespace="ff9dd69c-787f-4086-b0a1-762e7b72a551"/>
    <xsd:import namespace="76d31fa2-6a27-4e5b-97e3-0398c58bae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9dd69c-787f-4086-b0a1-762e7b72a5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51f47cd6-212f-4ea2-b6af-f1d1e47bdb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31fa2-6a27-4e5b-97e3-0398c58baed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9dd69c-787f-4086-b0a1-762e7b72a55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F93116E-2981-45F5-A73C-8BC1340B4415}"/>
</file>

<file path=customXml/itemProps2.xml><?xml version="1.0" encoding="utf-8"?>
<ds:datastoreItem xmlns:ds="http://schemas.openxmlformats.org/officeDocument/2006/customXml" ds:itemID="{E0765070-3722-4831-B5DE-79E16999DE7D}"/>
</file>

<file path=customXml/itemProps3.xml><?xml version="1.0" encoding="utf-8"?>
<ds:datastoreItem xmlns:ds="http://schemas.openxmlformats.org/officeDocument/2006/customXml" ds:itemID="{FC8A35E2-DBEE-4A76-873A-7349B17F5468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397</Words>
  <Application>Microsoft Office PowerPoint</Application>
  <PresentationFormat>On-screen Show (16:9)</PresentationFormat>
  <Paragraphs>58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Barlow Condensed Black</vt:lpstr>
      <vt:lpstr>Arimo</vt:lpstr>
      <vt:lpstr>Roboto Condensed Light</vt:lpstr>
      <vt:lpstr>Barlow Condensed;800</vt:lpstr>
      <vt:lpstr>Anaheim</vt:lpstr>
      <vt:lpstr>Arial</vt:lpstr>
      <vt:lpstr>Language Arts Subject for Middle School - 8th Grade: State Simulation Assessments by Slidesgo</vt:lpstr>
      <vt:lpstr>2025</vt:lpstr>
      <vt:lpstr>Purpose of the information packages: </vt:lpstr>
      <vt:lpstr>PowerPoint Presentation</vt:lpstr>
      <vt:lpstr>Preliminary Assessment Booklet</vt:lpstr>
      <vt:lpstr>Preliminary Assessment Booklet: Key Items  </vt:lpstr>
      <vt:lpstr>PowerPoint Presentation</vt:lpstr>
      <vt:lpstr>Assessment</vt:lpstr>
      <vt:lpstr>Reminders: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Nicole HOLT</dc:creator>
  <cp:lastModifiedBy>Nicole HOLT</cp:lastModifiedBy>
  <cp:revision>2</cp:revision>
  <dcterms:modified xsi:type="dcterms:W3CDTF">2025-03-26T06:00:35Z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603dfd7-d93a-4381-a340-2995d8282205_Enabled">
    <vt:lpwstr>true</vt:lpwstr>
  </property>
  <property fmtid="{D5CDD505-2E9C-101B-9397-08002B2CF9AE}" pid="3" name="MSIP_Label_b603dfd7-d93a-4381-a340-2995d8282205_SetDate">
    <vt:lpwstr>2025-03-26T05:51:28Z</vt:lpwstr>
  </property>
  <property fmtid="{D5CDD505-2E9C-101B-9397-08002B2CF9AE}" pid="4" name="MSIP_Label_b603dfd7-d93a-4381-a340-2995d8282205_Method">
    <vt:lpwstr>Standard</vt:lpwstr>
  </property>
  <property fmtid="{D5CDD505-2E9C-101B-9397-08002B2CF9AE}" pid="5" name="MSIP_Label_b603dfd7-d93a-4381-a340-2995d8282205_Name">
    <vt:lpwstr>OFFICIAL</vt:lpwstr>
  </property>
  <property fmtid="{D5CDD505-2E9C-101B-9397-08002B2CF9AE}" pid="6" name="MSIP_Label_b603dfd7-d93a-4381-a340-2995d8282205_SiteId">
    <vt:lpwstr>05a0e69a-418a-47c1-9c25-9387261bf991</vt:lpwstr>
  </property>
  <property fmtid="{D5CDD505-2E9C-101B-9397-08002B2CF9AE}" pid="7" name="MSIP_Label_b603dfd7-d93a-4381-a340-2995d8282205_ActionId">
    <vt:lpwstr>6be538ce-0fa9-4d64-88ed-322b9159dc18</vt:lpwstr>
  </property>
  <property fmtid="{D5CDD505-2E9C-101B-9397-08002B2CF9AE}" pid="8" name="MSIP_Label_b603dfd7-d93a-4381-a340-2995d8282205_ContentBits">
    <vt:lpwstr>0</vt:lpwstr>
  </property>
  <property fmtid="{D5CDD505-2E9C-101B-9397-08002B2CF9AE}" pid="9" name="MSIP_Label_b603dfd7-d93a-4381-a340-2995d8282205_Tag">
    <vt:lpwstr>10, 3, 0, 1</vt:lpwstr>
  </property>
  <property fmtid="{D5CDD505-2E9C-101B-9397-08002B2CF9AE}" pid="10" name="ContentTypeId">
    <vt:lpwstr>0x010100B200C002E411504995826F12A1C48D74</vt:lpwstr>
  </property>
</Properties>
</file>